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1"/>
  </p:notesMasterIdLst>
  <p:sldIdLst>
    <p:sldId id="257" r:id="rId2"/>
    <p:sldId id="260" r:id="rId3"/>
    <p:sldId id="261" r:id="rId4"/>
    <p:sldId id="258" r:id="rId5"/>
    <p:sldId id="328" r:id="rId6"/>
    <p:sldId id="331" r:id="rId7"/>
    <p:sldId id="330" r:id="rId8"/>
    <p:sldId id="329" r:id="rId9"/>
    <p:sldId id="325" r:id="rId10"/>
    <p:sldId id="323" r:id="rId11"/>
    <p:sldId id="265" r:id="rId12"/>
    <p:sldId id="311" r:id="rId13"/>
    <p:sldId id="316" r:id="rId14"/>
    <p:sldId id="318" r:id="rId15"/>
    <p:sldId id="319" r:id="rId16"/>
    <p:sldId id="320" r:id="rId17"/>
    <p:sldId id="288" r:id="rId18"/>
    <p:sldId id="306" r:id="rId19"/>
    <p:sldId id="269" r:id="rId20"/>
  </p:sldIdLst>
  <p:sldSz cx="12192000" cy="6858000"/>
  <p:notesSz cx="6858000" cy="9144000"/>
  <p:embeddedFontLst>
    <p:embeddedFont>
      <p:font typeface="나눔스퀘어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나눔스퀘어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3BE8"/>
    <a:srgbClr val="00CC00"/>
    <a:srgbClr val="00FF00"/>
    <a:srgbClr val="8DBABD"/>
    <a:srgbClr val="D0CECE"/>
    <a:srgbClr val="634EEA"/>
    <a:srgbClr val="00002F"/>
    <a:srgbClr val="B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91686" autoAdjust="0"/>
  </p:normalViewPr>
  <p:slideViewPr>
    <p:cSldViewPr snapToGrid="0">
      <p:cViewPr varScale="1">
        <p:scale>
          <a:sx n="105" d="100"/>
          <a:sy n="105" d="100"/>
        </p:scale>
        <p:origin x="77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156051-D4A3-4046-A7AB-424638BBF61F}" type="doc">
      <dgm:prSet loTypeId="urn:microsoft.com/office/officeart/2005/8/layout/radial3" loCatId="cycle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70EB6C38-DAB0-435E-8F40-6D5B00CAF3A7}">
      <dgm:prSet phldrT="[텍스트]" custT="1"/>
      <dgm:spPr/>
      <dgm:t>
        <a:bodyPr/>
        <a:lstStyle/>
        <a:p>
          <a:pPr latinLnBrk="1"/>
          <a:r>
            <a:rPr lang="ko-KR" altLang="en-US" sz="5400" dirty="0"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  <a:endParaRPr lang="ko-KR" altLang="en-US" sz="60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25CED41-CD3C-48C8-BCF1-4CAAFAB7011B}" type="par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D247A483-511E-4B54-BBB1-F8646CBDDD39}" type="sib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D6FCBD35-630B-47CE-AE17-CF4006CEF2CB}">
      <dgm:prSet phldrT="[텍스트]" custT="1"/>
      <dgm:spPr/>
      <dgm:t>
        <a:bodyPr/>
        <a:lstStyle/>
        <a:p>
          <a:pPr latinLnBrk="1"/>
          <a:r>
            <a: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  <a:endParaRPr lang="en-US" altLang="ko-KR" sz="28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63C22E82-8946-431C-9614-62184E899F11}" type="par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1EE4832E-B353-4B95-813D-FD3D5E7DBA10}" type="sib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0E0383C0-43E1-475A-8FFA-C34596B4226F}">
      <dgm:prSet phldrT="[텍스트]"/>
      <dgm:spPr/>
      <dgm:t>
        <a:bodyPr/>
        <a:lstStyle/>
        <a:p>
          <a:pPr latinLnBrk="1"/>
          <a:r>
            <a: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F3C87A14-D1AF-472D-A8D5-493D77BC581C}" type="par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53C3866C-96AB-46DE-BF75-3232266193AD}" type="sib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D5CC18A1-23F0-4042-8EFB-7A2513A13AB3}">
      <dgm:prSet phldrT="[텍스트]"/>
      <dgm:spPr/>
      <dgm:t>
        <a:bodyPr/>
        <a:lstStyle/>
        <a:p>
          <a:pPr latinLnBrk="1"/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30A1CAD-1225-4A4C-A1BA-DD69211DADE1}" type="sib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6ED9BDA6-68E6-4BA5-A39C-9B46790E8D3B}" type="par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718617D4-3F34-4158-9A2A-C69206F4755F}" type="pres">
      <dgm:prSet presAssocID="{34156051-D4A3-4046-A7AB-424638BBF61F}" presName="composite" presStyleCnt="0">
        <dgm:presLayoutVars>
          <dgm:chMax val="1"/>
          <dgm:dir/>
          <dgm:resizeHandles val="exact"/>
        </dgm:presLayoutVars>
      </dgm:prSet>
      <dgm:spPr/>
    </dgm:pt>
    <dgm:pt modelId="{B842C5E1-BBE8-42F7-B3CB-2BF2A95A784C}" type="pres">
      <dgm:prSet presAssocID="{34156051-D4A3-4046-A7AB-424638BBF61F}" presName="radial" presStyleCnt="0">
        <dgm:presLayoutVars>
          <dgm:animLvl val="ctr"/>
        </dgm:presLayoutVars>
      </dgm:prSet>
      <dgm:spPr/>
    </dgm:pt>
    <dgm:pt modelId="{A1188B85-A07E-4CEC-9117-ADC7773821DF}" type="pres">
      <dgm:prSet presAssocID="{70EB6C38-DAB0-435E-8F40-6D5B00CAF3A7}" presName="centerShape" presStyleLbl="vennNode1" presStyleIdx="0" presStyleCnt="3"/>
      <dgm:spPr/>
    </dgm:pt>
    <dgm:pt modelId="{C331EC41-C919-4F5F-AABF-3AF3D8D1D395}" type="pres">
      <dgm:prSet presAssocID="{D6FCBD35-630B-47CE-AE17-CF4006CEF2CB}" presName="node" presStyleLbl="vennNode1" presStyleIdx="1" presStyleCnt="3" custRadScaleRad="93015" custRadScaleInc="-72844">
        <dgm:presLayoutVars>
          <dgm:bulletEnabled val="1"/>
        </dgm:presLayoutVars>
      </dgm:prSet>
      <dgm:spPr/>
    </dgm:pt>
    <dgm:pt modelId="{88E0D6AF-6945-4DE7-89AF-2E64722DA2AC}" type="pres">
      <dgm:prSet presAssocID="{0E0383C0-43E1-475A-8FFA-C34596B4226F}" presName="node" presStyleLbl="vennNode1" presStyleIdx="2" presStyleCnt="3" custRadScaleRad="91799" custRadScaleInc="-28666">
        <dgm:presLayoutVars>
          <dgm:bulletEnabled val="1"/>
        </dgm:presLayoutVars>
      </dgm:prSet>
      <dgm:spPr/>
    </dgm:pt>
  </dgm:ptLst>
  <dgm:cxnLst>
    <dgm:cxn modelId="{82BAB412-67E4-46AD-9B36-825AB816C3A4}" srcId="{34156051-D4A3-4046-A7AB-424638BBF61F}" destId="{D5CC18A1-23F0-4042-8EFB-7A2513A13AB3}" srcOrd="1" destOrd="0" parTransId="{6ED9BDA6-68E6-4BA5-A39C-9B46790E8D3B}" sibTransId="{A30A1CAD-1225-4A4C-A1BA-DD69211DADE1}"/>
    <dgm:cxn modelId="{FCFC9C29-4A70-4CE8-96BF-752143209EF4}" type="presOf" srcId="{D6FCBD35-630B-47CE-AE17-CF4006CEF2CB}" destId="{C331EC41-C919-4F5F-AABF-3AF3D8D1D395}" srcOrd="0" destOrd="0" presId="urn:microsoft.com/office/officeart/2005/8/layout/radial3"/>
    <dgm:cxn modelId="{70440971-1887-4C26-BC8E-3DB5D9FA8952}" srcId="{70EB6C38-DAB0-435E-8F40-6D5B00CAF3A7}" destId="{0E0383C0-43E1-475A-8FFA-C34596B4226F}" srcOrd="1" destOrd="0" parTransId="{F3C87A14-D1AF-472D-A8D5-493D77BC581C}" sibTransId="{53C3866C-96AB-46DE-BF75-3232266193AD}"/>
    <dgm:cxn modelId="{6709FD7C-7C6F-4244-82E2-6A03CF5C431F}" srcId="{34156051-D4A3-4046-A7AB-424638BBF61F}" destId="{70EB6C38-DAB0-435E-8F40-6D5B00CAF3A7}" srcOrd="0" destOrd="0" parTransId="{F25CED41-CD3C-48C8-BCF1-4CAAFAB7011B}" sibTransId="{D247A483-511E-4B54-BBB1-F8646CBDDD39}"/>
    <dgm:cxn modelId="{E789E192-42F3-442D-8AF6-A95684777179}" type="presOf" srcId="{0E0383C0-43E1-475A-8FFA-C34596B4226F}" destId="{88E0D6AF-6945-4DE7-89AF-2E64722DA2AC}" srcOrd="0" destOrd="0" presId="urn:microsoft.com/office/officeart/2005/8/layout/radial3"/>
    <dgm:cxn modelId="{BA8492BD-A340-48BA-AF82-281C975E7A01}" type="presOf" srcId="{34156051-D4A3-4046-A7AB-424638BBF61F}" destId="{718617D4-3F34-4158-9A2A-C69206F4755F}" srcOrd="0" destOrd="0" presId="urn:microsoft.com/office/officeart/2005/8/layout/radial3"/>
    <dgm:cxn modelId="{27BE5FEB-9DEC-4816-A6B0-66EF4E7C7399}" srcId="{70EB6C38-DAB0-435E-8F40-6D5B00CAF3A7}" destId="{D6FCBD35-630B-47CE-AE17-CF4006CEF2CB}" srcOrd="0" destOrd="0" parTransId="{63C22E82-8946-431C-9614-62184E899F11}" sibTransId="{1EE4832E-B353-4B95-813D-FD3D5E7DBA10}"/>
    <dgm:cxn modelId="{C0617BFE-B55B-4B83-83EB-53F5458D71F0}" type="presOf" srcId="{70EB6C38-DAB0-435E-8F40-6D5B00CAF3A7}" destId="{A1188B85-A07E-4CEC-9117-ADC7773821DF}" srcOrd="0" destOrd="0" presId="urn:microsoft.com/office/officeart/2005/8/layout/radial3"/>
    <dgm:cxn modelId="{728159A1-E593-4D5D-93E1-2ABFC092B4B3}" type="presParOf" srcId="{718617D4-3F34-4158-9A2A-C69206F4755F}" destId="{B842C5E1-BBE8-42F7-B3CB-2BF2A95A784C}" srcOrd="0" destOrd="0" presId="urn:microsoft.com/office/officeart/2005/8/layout/radial3"/>
    <dgm:cxn modelId="{CCCBC2F0-362C-4D0D-BBFC-5C84C1B17D16}" type="presParOf" srcId="{B842C5E1-BBE8-42F7-B3CB-2BF2A95A784C}" destId="{A1188B85-A07E-4CEC-9117-ADC7773821DF}" srcOrd="0" destOrd="0" presId="urn:microsoft.com/office/officeart/2005/8/layout/radial3"/>
    <dgm:cxn modelId="{442938D6-01B8-481D-95F2-5C252784ACA9}" type="presParOf" srcId="{B842C5E1-BBE8-42F7-B3CB-2BF2A95A784C}" destId="{C331EC41-C919-4F5F-AABF-3AF3D8D1D395}" srcOrd="1" destOrd="0" presId="urn:microsoft.com/office/officeart/2005/8/layout/radial3"/>
    <dgm:cxn modelId="{56775C13-43C7-43B4-8EBD-EEDAAA4A79E7}" type="presParOf" srcId="{B842C5E1-BBE8-42F7-B3CB-2BF2A95A784C}" destId="{88E0D6AF-6945-4DE7-89AF-2E64722DA2AC}" srcOrd="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156051-D4A3-4046-A7AB-424638BBF61F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D6FCBD35-630B-47CE-AE17-CF4006CEF2CB}">
      <dgm:prSet phldrT="[텍스트]" custT="1"/>
      <dgm:spPr/>
      <dgm:t>
        <a:bodyPr/>
        <a:lstStyle/>
        <a:p>
          <a:pPr latinLnBrk="1"/>
          <a:r>
            <a: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</a:p>
      </dgm:t>
    </dgm:pt>
    <dgm:pt modelId="{63C22E82-8946-431C-9614-62184E899F11}" type="par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1EE4832E-B353-4B95-813D-FD3D5E7DBA10}" type="sib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D5CC18A1-23F0-4042-8EFB-7A2513A13AB3}">
      <dgm:prSet phldrT="[텍스트]"/>
      <dgm:spPr/>
      <dgm:t>
        <a:bodyPr/>
        <a:lstStyle/>
        <a:p>
          <a:pPr latinLnBrk="1"/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30A1CAD-1225-4A4C-A1BA-DD69211DADE1}" type="sib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6ED9BDA6-68E6-4BA5-A39C-9B46790E8D3B}" type="par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70EB6C38-DAB0-435E-8F40-6D5B00CAF3A7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6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</a:p>
      </dgm:t>
    </dgm:pt>
    <dgm:pt modelId="{D247A483-511E-4B54-BBB1-F8646CBDDD39}" type="sib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F25CED41-CD3C-48C8-BCF1-4CAAFAB7011B}" type="par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0E0383C0-43E1-475A-8FFA-C34596B4226F}">
      <dgm:prSet phldrT="[텍스트]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카메라 </a:t>
          </a:r>
          <a:r>
            <a:rPr lang="ko-KR" altLang="en-US" dirty="0" err="1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53C3866C-96AB-46DE-BF75-3232266193AD}" type="sib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F3C87A14-D1AF-472D-A8D5-493D77BC581C}" type="par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53FF8986-FF20-4CBA-A74E-9738D7AC6991}">
      <dgm:prSet phldrT="[텍스트]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차별성</a:t>
          </a:r>
        </a:p>
      </dgm:t>
    </dgm:pt>
    <dgm:pt modelId="{4FC0D8AE-0A57-4976-BEA4-1E1F76689C8D}" type="sibTrans" cxnId="{FD6241F3-9B1C-423C-A40B-D356CA214464}">
      <dgm:prSet/>
      <dgm:spPr/>
      <dgm:t>
        <a:bodyPr/>
        <a:lstStyle/>
        <a:p>
          <a:pPr latinLnBrk="1"/>
          <a:endParaRPr lang="ko-KR" altLang="en-US"/>
        </a:p>
      </dgm:t>
    </dgm:pt>
    <dgm:pt modelId="{72D590CE-49E2-4412-95EA-759B9B81AE45}" type="parTrans" cxnId="{FD6241F3-9B1C-423C-A40B-D356CA214464}">
      <dgm:prSet/>
      <dgm:spPr/>
      <dgm:t>
        <a:bodyPr/>
        <a:lstStyle/>
        <a:p>
          <a:pPr latinLnBrk="1"/>
          <a:endParaRPr lang="ko-KR" altLang="en-US"/>
        </a:p>
      </dgm:t>
    </dgm:pt>
    <dgm:pt modelId="{718617D4-3F34-4158-9A2A-C69206F4755F}" type="pres">
      <dgm:prSet presAssocID="{34156051-D4A3-4046-A7AB-424638BBF61F}" presName="composite" presStyleCnt="0">
        <dgm:presLayoutVars>
          <dgm:chMax val="1"/>
          <dgm:dir/>
          <dgm:resizeHandles val="exact"/>
        </dgm:presLayoutVars>
      </dgm:prSet>
      <dgm:spPr/>
    </dgm:pt>
    <dgm:pt modelId="{B842C5E1-BBE8-42F7-B3CB-2BF2A95A784C}" type="pres">
      <dgm:prSet presAssocID="{34156051-D4A3-4046-A7AB-424638BBF61F}" presName="radial" presStyleCnt="0">
        <dgm:presLayoutVars>
          <dgm:animLvl val="ctr"/>
        </dgm:presLayoutVars>
      </dgm:prSet>
      <dgm:spPr/>
    </dgm:pt>
    <dgm:pt modelId="{A1188B85-A07E-4CEC-9117-ADC7773821DF}" type="pres">
      <dgm:prSet presAssocID="{70EB6C38-DAB0-435E-8F40-6D5B00CAF3A7}" presName="centerShape" presStyleLbl="vennNode1" presStyleIdx="0" presStyleCnt="4"/>
      <dgm:spPr/>
    </dgm:pt>
    <dgm:pt modelId="{C331EC41-C919-4F5F-AABF-3AF3D8D1D395}" type="pres">
      <dgm:prSet presAssocID="{D6FCBD35-630B-47CE-AE17-CF4006CEF2CB}" presName="node" presStyleLbl="vennNode1" presStyleIdx="1" presStyleCnt="4" custRadScaleRad="171670" custRadScaleInc="-47580">
        <dgm:presLayoutVars>
          <dgm:bulletEnabled val="1"/>
        </dgm:presLayoutVars>
      </dgm:prSet>
      <dgm:spPr/>
    </dgm:pt>
    <dgm:pt modelId="{88E0D6AF-6945-4DE7-89AF-2E64722DA2AC}" type="pres">
      <dgm:prSet presAssocID="{0E0383C0-43E1-475A-8FFA-C34596B4226F}" presName="node" presStyleLbl="vennNode1" presStyleIdx="2" presStyleCnt="4">
        <dgm:presLayoutVars>
          <dgm:bulletEnabled val="1"/>
        </dgm:presLayoutVars>
      </dgm:prSet>
      <dgm:spPr/>
    </dgm:pt>
    <dgm:pt modelId="{36D908EC-A3B3-4DC1-95EE-B92EB068124A}" type="pres">
      <dgm:prSet presAssocID="{53FF8986-FF20-4CBA-A74E-9738D7AC6991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82BAB412-67E4-46AD-9B36-825AB816C3A4}" srcId="{34156051-D4A3-4046-A7AB-424638BBF61F}" destId="{D5CC18A1-23F0-4042-8EFB-7A2513A13AB3}" srcOrd="1" destOrd="0" parTransId="{6ED9BDA6-68E6-4BA5-A39C-9B46790E8D3B}" sibTransId="{A30A1CAD-1225-4A4C-A1BA-DD69211DADE1}"/>
    <dgm:cxn modelId="{FCFC9C29-4A70-4CE8-96BF-752143209EF4}" type="presOf" srcId="{D6FCBD35-630B-47CE-AE17-CF4006CEF2CB}" destId="{C331EC41-C919-4F5F-AABF-3AF3D8D1D395}" srcOrd="0" destOrd="0" presId="urn:microsoft.com/office/officeart/2005/8/layout/radial3"/>
    <dgm:cxn modelId="{70440971-1887-4C26-BC8E-3DB5D9FA8952}" srcId="{70EB6C38-DAB0-435E-8F40-6D5B00CAF3A7}" destId="{0E0383C0-43E1-475A-8FFA-C34596B4226F}" srcOrd="1" destOrd="0" parTransId="{F3C87A14-D1AF-472D-A8D5-493D77BC581C}" sibTransId="{53C3866C-96AB-46DE-BF75-3232266193AD}"/>
    <dgm:cxn modelId="{6709FD7C-7C6F-4244-82E2-6A03CF5C431F}" srcId="{34156051-D4A3-4046-A7AB-424638BBF61F}" destId="{70EB6C38-DAB0-435E-8F40-6D5B00CAF3A7}" srcOrd="0" destOrd="0" parTransId="{F25CED41-CD3C-48C8-BCF1-4CAAFAB7011B}" sibTransId="{D247A483-511E-4B54-BBB1-F8646CBDDD39}"/>
    <dgm:cxn modelId="{E789E192-42F3-442D-8AF6-A95684777179}" type="presOf" srcId="{0E0383C0-43E1-475A-8FFA-C34596B4226F}" destId="{88E0D6AF-6945-4DE7-89AF-2E64722DA2AC}" srcOrd="0" destOrd="0" presId="urn:microsoft.com/office/officeart/2005/8/layout/radial3"/>
    <dgm:cxn modelId="{BA8492BD-A340-48BA-AF82-281C975E7A01}" type="presOf" srcId="{34156051-D4A3-4046-A7AB-424638BBF61F}" destId="{718617D4-3F34-4158-9A2A-C69206F4755F}" srcOrd="0" destOrd="0" presId="urn:microsoft.com/office/officeart/2005/8/layout/radial3"/>
    <dgm:cxn modelId="{D2848DD4-95FA-48DE-9CF2-9209BDCE90FF}" type="presOf" srcId="{53FF8986-FF20-4CBA-A74E-9738D7AC6991}" destId="{36D908EC-A3B3-4DC1-95EE-B92EB068124A}" srcOrd="0" destOrd="0" presId="urn:microsoft.com/office/officeart/2005/8/layout/radial3"/>
    <dgm:cxn modelId="{27BE5FEB-9DEC-4816-A6B0-66EF4E7C7399}" srcId="{70EB6C38-DAB0-435E-8F40-6D5B00CAF3A7}" destId="{D6FCBD35-630B-47CE-AE17-CF4006CEF2CB}" srcOrd="0" destOrd="0" parTransId="{63C22E82-8946-431C-9614-62184E899F11}" sibTransId="{1EE4832E-B353-4B95-813D-FD3D5E7DBA10}"/>
    <dgm:cxn modelId="{FD6241F3-9B1C-423C-A40B-D356CA214464}" srcId="{70EB6C38-DAB0-435E-8F40-6D5B00CAF3A7}" destId="{53FF8986-FF20-4CBA-A74E-9738D7AC6991}" srcOrd="2" destOrd="0" parTransId="{72D590CE-49E2-4412-95EA-759B9B81AE45}" sibTransId="{4FC0D8AE-0A57-4976-BEA4-1E1F76689C8D}"/>
    <dgm:cxn modelId="{C0617BFE-B55B-4B83-83EB-53F5458D71F0}" type="presOf" srcId="{70EB6C38-DAB0-435E-8F40-6D5B00CAF3A7}" destId="{A1188B85-A07E-4CEC-9117-ADC7773821DF}" srcOrd="0" destOrd="0" presId="urn:microsoft.com/office/officeart/2005/8/layout/radial3"/>
    <dgm:cxn modelId="{728159A1-E593-4D5D-93E1-2ABFC092B4B3}" type="presParOf" srcId="{718617D4-3F34-4158-9A2A-C69206F4755F}" destId="{B842C5E1-BBE8-42F7-B3CB-2BF2A95A784C}" srcOrd="0" destOrd="0" presId="urn:microsoft.com/office/officeart/2005/8/layout/radial3"/>
    <dgm:cxn modelId="{CCCBC2F0-362C-4D0D-BBFC-5C84C1B17D16}" type="presParOf" srcId="{B842C5E1-BBE8-42F7-B3CB-2BF2A95A784C}" destId="{A1188B85-A07E-4CEC-9117-ADC7773821DF}" srcOrd="0" destOrd="0" presId="urn:microsoft.com/office/officeart/2005/8/layout/radial3"/>
    <dgm:cxn modelId="{442938D6-01B8-481D-95F2-5C252784ACA9}" type="presParOf" srcId="{B842C5E1-BBE8-42F7-B3CB-2BF2A95A784C}" destId="{C331EC41-C919-4F5F-AABF-3AF3D8D1D395}" srcOrd="1" destOrd="0" presId="urn:microsoft.com/office/officeart/2005/8/layout/radial3"/>
    <dgm:cxn modelId="{56775C13-43C7-43B4-8EBD-EEDAAA4A79E7}" type="presParOf" srcId="{B842C5E1-BBE8-42F7-B3CB-2BF2A95A784C}" destId="{88E0D6AF-6945-4DE7-89AF-2E64722DA2AC}" srcOrd="2" destOrd="0" presId="urn:microsoft.com/office/officeart/2005/8/layout/radial3"/>
    <dgm:cxn modelId="{A726063B-B00E-4E39-B2EE-44FACC2D4BB1}" type="presParOf" srcId="{B842C5E1-BBE8-42F7-B3CB-2BF2A95A784C}" destId="{36D908EC-A3B3-4DC1-95EE-B92EB068124A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156051-D4A3-4046-A7AB-424638BBF61F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D6FCBD35-630B-47CE-AE17-CF4006CEF2CB}">
      <dgm:prSet phldrT="[텍스트]" custT="1"/>
      <dgm:spPr/>
      <dgm:t>
        <a:bodyPr/>
        <a:lstStyle/>
        <a:p>
          <a:pPr latinLnBrk="1"/>
          <a:r>
            <a: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</a:p>
      </dgm:t>
    </dgm:pt>
    <dgm:pt modelId="{63C22E82-8946-431C-9614-62184E899F11}" type="par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1EE4832E-B353-4B95-813D-FD3D5E7DBA10}" type="sib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D5CC18A1-23F0-4042-8EFB-7A2513A13AB3}">
      <dgm:prSet phldrT="[텍스트]"/>
      <dgm:spPr/>
      <dgm:t>
        <a:bodyPr/>
        <a:lstStyle/>
        <a:p>
          <a:pPr latinLnBrk="1"/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30A1CAD-1225-4A4C-A1BA-DD69211DADE1}" type="sib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6ED9BDA6-68E6-4BA5-A39C-9B46790E8D3B}" type="par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70EB6C38-DAB0-435E-8F40-6D5B00CAF3A7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6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</a:p>
      </dgm:t>
    </dgm:pt>
    <dgm:pt modelId="{D247A483-511E-4B54-BBB1-F8646CBDDD39}" type="sib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F25CED41-CD3C-48C8-BCF1-4CAAFAB7011B}" type="par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0E0383C0-43E1-475A-8FFA-C34596B4226F}">
      <dgm:prSet phldrT="[텍스트]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카메라 </a:t>
          </a:r>
          <a:r>
            <a:rPr lang="ko-KR" altLang="en-US" dirty="0" err="1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53C3866C-96AB-46DE-BF75-3232266193AD}" type="sib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F3C87A14-D1AF-472D-A8D5-493D77BC581C}" type="par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53FF8986-FF20-4CBA-A74E-9738D7AC6991}">
      <dgm:prSet phldrT="[텍스트]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차별성</a:t>
          </a:r>
        </a:p>
      </dgm:t>
    </dgm:pt>
    <dgm:pt modelId="{4FC0D8AE-0A57-4976-BEA4-1E1F76689C8D}" type="sibTrans" cxnId="{FD6241F3-9B1C-423C-A40B-D356CA214464}">
      <dgm:prSet/>
      <dgm:spPr/>
      <dgm:t>
        <a:bodyPr/>
        <a:lstStyle/>
        <a:p>
          <a:pPr latinLnBrk="1"/>
          <a:endParaRPr lang="ko-KR" altLang="en-US"/>
        </a:p>
      </dgm:t>
    </dgm:pt>
    <dgm:pt modelId="{72D590CE-49E2-4412-95EA-759B9B81AE45}" type="parTrans" cxnId="{FD6241F3-9B1C-423C-A40B-D356CA214464}">
      <dgm:prSet/>
      <dgm:spPr/>
      <dgm:t>
        <a:bodyPr/>
        <a:lstStyle/>
        <a:p>
          <a:pPr latinLnBrk="1"/>
          <a:endParaRPr lang="ko-KR" altLang="en-US"/>
        </a:p>
      </dgm:t>
    </dgm:pt>
    <dgm:pt modelId="{718617D4-3F34-4158-9A2A-C69206F4755F}" type="pres">
      <dgm:prSet presAssocID="{34156051-D4A3-4046-A7AB-424638BBF61F}" presName="composite" presStyleCnt="0">
        <dgm:presLayoutVars>
          <dgm:chMax val="1"/>
          <dgm:dir/>
          <dgm:resizeHandles val="exact"/>
        </dgm:presLayoutVars>
      </dgm:prSet>
      <dgm:spPr/>
    </dgm:pt>
    <dgm:pt modelId="{B842C5E1-BBE8-42F7-B3CB-2BF2A95A784C}" type="pres">
      <dgm:prSet presAssocID="{34156051-D4A3-4046-A7AB-424638BBF61F}" presName="radial" presStyleCnt="0">
        <dgm:presLayoutVars>
          <dgm:animLvl val="ctr"/>
        </dgm:presLayoutVars>
      </dgm:prSet>
      <dgm:spPr/>
    </dgm:pt>
    <dgm:pt modelId="{A1188B85-A07E-4CEC-9117-ADC7773821DF}" type="pres">
      <dgm:prSet presAssocID="{70EB6C38-DAB0-435E-8F40-6D5B00CAF3A7}" presName="centerShape" presStyleLbl="vennNode1" presStyleIdx="0" presStyleCnt="4"/>
      <dgm:spPr/>
    </dgm:pt>
    <dgm:pt modelId="{C331EC41-C919-4F5F-AABF-3AF3D8D1D395}" type="pres">
      <dgm:prSet presAssocID="{D6FCBD35-630B-47CE-AE17-CF4006CEF2CB}" presName="node" presStyleLbl="vennNode1" presStyleIdx="1" presStyleCnt="4" custRadScaleRad="171670" custRadScaleInc="-47580">
        <dgm:presLayoutVars>
          <dgm:bulletEnabled val="1"/>
        </dgm:presLayoutVars>
      </dgm:prSet>
      <dgm:spPr/>
    </dgm:pt>
    <dgm:pt modelId="{88E0D6AF-6945-4DE7-89AF-2E64722DA2AC}" type="pres">
      <dgm:prSet presAssocID="{0E0383C0-43E1-475A-8FFA-C34596B4226F}" presName="node" presStyleLbl="vennNode1" presStyleIdx="2" presStyleCnt="4">
        <dgm:presLayoutVars>
          <dgm:bulletEnabled val="1"/>
        </dgm:presLayoutVars>
      </dgm:prSet>
      <dgm:spPr/>
    </dgm:pt>
    <dgm:pt modelId="{36D908EC-A3B3-4DC1-95EE-B92EB068124A}" type="pres">
      <dgm:prSet presAssocID="{53FF8986-FF20-4CBA-A74E-9738D7AC6991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82BAB412-67E4-46AD-9B36-825AB816C3A4}" srcId="{34156051-D4A3-4046-A7AB-424638BBF61F}" destId="{D5CC18A1-23F0-4042-8EFB-7A2513A13AB3}" srcOrd="1" destOrd="0" parTransId="{6ED9BDA6-68E6-4BA5-A39C-9B46790E8D3B}" sibTransId="{A30A1CAD-1225-4A4C-A1BA-DD69211DADE1}"/>
    <dgm:cxn modelId="{FCFC9C29-4A70-4CE8-96BF-752143209EF4}" type="presOf" srcId="{D6FCBD35-630B-47CE-AE17-CF4006CEF2CB}" destId="{C331EC41-C919-4F5F-AABF-3AF3D8D1D395}" srcOrd="0" destOrd="0" presId="urn:microsoft.com/office/officeart/2005/8/layout/radial3"/>
    <dgm:cxn modelId="{70440971-1887-4C26-BC8E-3DB5D9FA8952}" srcId="{70EB6C38-DAB0-435E-8F40-6D5B00CAF3A7}" destId="{0E0383C0-43E1-475A-8FFA-C34596B4226F}" srcOrd="1" destOrd="0" parTransId="{F3C87A14-D1AF-472D-A8D5-493D77BC581C}" sibTransId="{53C3866C-96AB-46DE-BF75-3232266193AD}"/>
    <dgm:cxn modelId="{6709FD7C-7C6F-4244-82E2-6A03CF5C431F}" srcId="{34156051-D4A3-4046-A7AB-424638BBF61F}" destId="{70EB6C38-DAB0-435E-8F40-6D5B00CAF3A7}" srcOrd="0" destOrd="0" parTransId="{F25CED41-CD3C-48C8-BCF1-4CAAFAB7011B}" sibTransId="{D247A483-511E-4B54-BBB1-F8646CBDDD39}"/>
    <dgm:cxn modelId="{E789E192-42F3-442D-8AF6-A95684777179}" type="presOf" srcId="{0E0383C0-43E1-475A-8FFA-C34596B4226F}" destId="{88E0D6AF-6945-4DE7-89AF-2E64722DA2AC}" srcOrd="0" destOrd="0" presId="urn:microsoft.com/office/officeart/2005/8/layout/radial3"/>
    <dgm:cxn modelId="{BA8492BD-A340-48BA-AF82-281C975E7A01}" type="presOf" srcId="{34156051-D4A3-4046-A7AB-424638BBF61F}" destId="{718617D4-3F34-4158-9A2A-C69206F4755F}" srcOrd="0" destOrd="0" presId="urn:microsoft.com/office/officeart/2005/8/layout/radial3"/>
    <dgm:cxn modelId="{D2848DD4-95FA-48DE-9CF2-9209BDCE90FF}" type="presOf" srcId="{53FF8986-FF20-4CBA-A74E-9738D7AC6991}" destId="{36D908EC-A3B3-4DC1-95EE-B92EB068124A}" srcOrd="0" destOrd="0" presId="urn:microsoft.com/office/officeart/2005/8/layout/radial3"/>
    <dgm:cxn modelId="{27BE5FEB-9DEC-4816-A6B0-66EF4E7C7399}" srcId="{70EB6C38-DAB0-435E-8F40-6D5B00CAF3A7}" destId="{D6FCBD35-630B-47CE-AE17-CF4006CEF2CB}" srcOrd="0" destOrd="0" parTransId="{63C22E82-8946-431C-9614-62184E899F11}" sibTransId="{1EE4832E-B353-4B95-813D-FD3D5E7DBA10}"/>
    <dgm:cxn modelId="{FD6241F3-9B1C-423C-A40B-D356CA214464}" srcId="{70EB6C38-DAB0-435E-8F40-6D5B00CAF3A7}" destId="{53FF8986-FF20-4CBA-A74E-9738D7AC6991}" srcOrd="2" destOrd="0" parTransId="{72D590CE-49E2-4412-95EA-759B9B81AE45}" sibTransId="{4FC0D8AE-0A57-4976-BEA4-1E1F76689C8D}"/>
    <dgm:cxn modelId="{C0617BFE-B55B-4B83-83EB-53F5458D71F0}" type="presOf" srcId="{70EB6C38-DAB0-435E-8F40-6D5B00CAF3A7}" destId="{A1188B85-A07E-4CEC-9117-ADC7773821DF}" srcOrd="0" destOrd="0" presId="urn:microsoft.com/office/officeart/2005/8/layout/radial3"/>
    <dgm:cxn modelId="{728159A1-E593-4D5D-93E1-2ABFC092B4B3}" type="presParOf" srcId="{718617D4-3F34-4158-9A2A-C69206F4755F}" destId="{B842C5E1-BBE8-42F7-B3CB-2BF2A95A784C}" srcOrd="0" destOrd="0" presId="urn:microsoft.com/office/officeart/2005/8/layout/radial3"/>
    <dgm:cxn modelId="{CCCBC2F0-362C-4D0D-BBFC-5C84C1B17D16}" type="presParOf" srcId="{B842C5E1-BBE8-42F7-B3CB-2BF2A95A784C}" destId="{A1188B85-A07E-4CEC-9117-ADC7773821DF}" srcOrd="0" destOrd="0" presId="urn:microsoft.com/office/officeart/2005/8/layout/radial3"/>
    <dgm:cxn modelId="{442938D6-01B8-481D-95F2-5C252784ACA9}" type="presParOf" srcId="{B842C5E1-BBE8-42F7-B3CB-2BF2A95A784C}" destId="{C331EC41-C919-4F5F-AABF-3AF3D8D1D395}" srcOrd="1" destOrd="0" presId="urn:microsoft.com/office/officeart/2005/8/layout/radial3"/>
    <dgm:cxn modelId="{56775C13-43C7-43B4-8EBD-EEDAAA4A79E7}" type="presParOf" srcId="{B842C5E1-BBE8-42F7-B3CB-2BF2A95A784C}" destId="{88E0D6AF-6945-4DE7-89AF-2E64722DA2AC}" srcOrd="2" destOrd="0" presId="urn:microsoft.com/office/officeart/2005/8/layout/radial3"/>
    <dgm:cxn modelId="{A726063B-B00E-4E39-B2EE-44FACC2D4BB1}" type="presParOf" srcId="{B842C5E1-BBE8-42F7-B3CB-2BF2A95A784C}" destId="{36D908EC-A3B3-4DC1-95EE-B92EB068124A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156051-D4A3-4046-A7AB-424638BBF61F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D6FCBD35-630B-47CE-AE17-CF4006CEF2CB}">
      <dgm:prSet phldrT="[텍스트]" custT="1"/>
      <dgm:spPr/>
      <dgm:t>
        <a:bodyPr/>
        <a:lstStyle/>
        <a:p>
          <a:pPr latinLnBrk="1"/>
          <a:r>
            <a: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</a:p>
      </dgm:t>
    </dgm:pt>
    <dgm:pt modelId="{63C22E82-8946-431C-9614-62184E899F11}" type="par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1EE4832E-B353-4B95-813D-FD3D5E7DBA10}" type="sib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D5CC18A1-23F0-4042-8EFB-7A2513A13AB3}">
      <dgm:prSet phldrT="[텍스트]"/>
      <dgm:spPr/>
      <dgm:t>
        <a:bodyPr/>
        <a:lstStyle/>
        <a:p>
          <a:pPr latinLnBrk="1"/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30A1CAD-1225-4A4C-A1BA-DD69211DADE1}" type="sib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6ED9BDA6-68E6-4BA5-A39C-9B46790E8D3B}" type="par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70EB6C38-DAB0-435E-8F40-6D5B00CAF3A7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6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</a:p>
      </dgm:t>
    </dgm:pt>
    <dgm:pt modelId="{D247A483-511E-4B54-BBB1-F8646CBDDD39}" type="sib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F25CED41-CD3C-48C8-BCF1-4CAAFAB7011B}" type="par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0E0383C0-43E1-475A-8FFA-C34596B4226F}">
      <dgm:prSet phldrT="[텍스트]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카메라 </a:t>
          </a:r>
          <a:r>
            <a:rPr lang="ko-KR" altLang="en-US" dirty="0" err="1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53C3866C-96AB-46DE-BF75-3232266193AD}" type="sib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F3C87A14-D1AF-472D-A8D5-493D77BC581C}" type="par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53FF8986-FF20-4CBA-A74E-9738D7AC6991}">
      <dgm:prSet phldrT="[텍스트]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차별성</a:t>
          </a:r>
        </a:p>
      </dgm:t>
    </dgm:pt>
    <dgm:pt modelId="{4FC0D8AE-0A57-4976-BEA4-1E1F76689C8D}" type="sibTrans" cxnId="{FD6241F3-9B1C-423C-A40B-D356CA214464}">
      <dgm:prSet/>
      <dgm:spPr/>
      <dgm:t>
        <a:bodyPr/>
        <a:lstStyle/>
        <a:p>
          <a:pPr latinLnBrk="1"/>
          <a:endParaRPr lang="ko-KR" altLang="en-US"/>
        </a:p>
      </dgm:t>
    </dgm:pt>
    <dgm:pt modelId="{72D590CE-49E2-4412-95EA-759B9B81AE45}" type="parTrans" cxnId="{FD6241F3-9B1C-423C-A40B-D356CA214464}">
      <dgm:prSet/>
      <dgm:spPr/>
      <dgm:t>
        <a:bodyPr/>
        <a:lstStyle/>
        <a:p>
          <a:pPr latinLnBrk="1"/>
          <a:endParaRPr lang="ko-KR" altLang="en-US"/>
        </a:p>
      </dgm:t>
    </dgm:pt>
    <dgm:pt modelId="{718617D4-3F34-4158-9A2A-C69206F4755F}" type="pres">
      <dgm:prSet presAssocID="{34156051-D4A3-4046-A7AB-424638BBF61F}" presName="composite" presStyleCnt="0">
        <dgm:presLayoutVars>
          <dgm:chMax val="1"/>
          <dgm:dir/>
          <dgm:resizeHandles val="exact"/>
        </dgm:presLayoutVars>
      </dgm:prSet>
      <dgm:spPr/>
    </dgm:pt>
    <dgm:pt modelId="{B842C5E1-BBE8-42F7-B3CB-2BF2A95A784C}" type="pres">
      <dgm:prSet presAssocID="{34156051-D4A3-4046-A7AB-424638BBF61F}" presName="radial" presStyleCnt="0">
        <dgm:presLayoutVars>
          <dgm:animLvl val="ctr"/>
        </dgm:presLayoutVars>
      </dgm:prSet>
      <dgm:spPr/>
    </dgm:pt>
    <dgm:pt modelId="{A1188B85-A07E-4CEC-9117-ADC7773821DF}" type="pres">
      <dgm:prSet presAssocID="{70EB6C38-DAB0-435E-8F40-6D5B00CAF3A7}" presName="centerShape" presStyleLbl="vennNode1" presStyleIdx="0" presStyleCnt="4"/>
      <dgm:spPr/>
    </dgm:pt>
    <dgm:pt modelId="{C331EC41-C919-4F5F-AABF-3AF3D8D1D395}" type="pres">
      <dgm:prSet presAssocID="{D6FCBD35-630B-47CE-AE17-CF4006CEF2CB}" presName="node" presStyleLbl="vennNode1" presStyleIdx="1" presStyleCnt="4" custRadScaleRad="171670" custRadScaleInc="-47580">
        <dgm:presLayoutVars>
          <dgm:bulletEnabled val="1"/>
        </dgm:presLayoutVars>
      </dgm:prSet>
      <dgm:spPr/>
    </dgm:pt>
    <dgm:pt modelId="{88E0D6AF-6945-4DE7-89AF-2E64722DA2AC}" type="pres">
      <dgm:prSet presAssocID="{0E0383C0-43E1-475A-8FFA-C34596B4226F}" presName="node" presStyleLbl="vennNode1" presStyleIdx="2" presStyleCnt="4">
        <dgm:presLayoutVars>
          <dgm:bulletEnabled val="1"/>
        </dgm:presLayoutVars>
      </dgm:prSet>
      <dgm:spPr/>
    </dgm:pt>
    <dgm:pt modelId="{36D908EC-A3B3-4DC1-95EE-B92EB068124A}" type="pres">
      <dgm:prSet presAssocID="{53FF8986-FF20-4CBA-A74E-9738D7AC6991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82BAB412-67E4-46AD-9B36-825AB816C3A4}" srcId="{34156051-D4A3-4046-A7AB-424638BBF61F}" destId="{D5CC18A1-23F0-4042-8EFB-7A2513A13AB3}" srcOrd="1" destOrd="0" parTransId="{6ED9BDA6-68E6-4BA5-A39C-9B46790E8D3B}" sibTransId="{A30A1CAD-1225-4A4C-A1BA-DD69211DADE1}"/>
    <dgm:cxn modelId="{FCFC9C29-4A70-4CE8-96BF-752143209EF4}" type="presOf" srcId="{D6FCBD35-630B-47CE-AE17-CF4006CEF2CB}" destId="{C331EC41-C919-4F5F-AABF-3AF3D8D1D395}" srcOrd="0" destOrd="0" presId="urn:microsoft.com/office/officeart/2005/8/layout/radial3"/>
    <dgm:cxn modelId="{70440971-1887-4C26-BC8E-3DB5D9FA8952}" srcId="{70EB6C38-DAB0-435E-8F40-6D5B00CAF3A7}" destId="{0E0383C0-43E1-475A-8FFA-C34596B4226F}" srcOrd="1" destOrd="0" parTransId="{F3C87A14-D1AF-472D-A8D5-493D77BC581C}" sibTransId="{53C3866C-96AB-46DE-BF75-3232266193AD}"/>
    <dgm:cxn modelId="{6709FD7C-7C6F-4244-82E2-6A03CF5C431F}" srcId="{34156051-D4A3-4046-A7AB-424638BBF61F}" destId="{70EB6C38-DAB0-435E-8F40-6D5B00CAF3A7}" srcOrd="0" destOrd="0" parTransId="{F25CED41-CD3C-48C8-BCF1-4CAAFAB7011B}" sibTransId="{D247A483-511E-4B54-BBB1-F8646CBDDD39}"/>
    <dgm:cxn modelId="{E789E192-42F3-442D-8AF6-A95684777179}" type="presOf" srcId="{0E0383C0-43E1-475A-8FFA-C34596B4226F}" destId="{88E0D6AF-6945-4DE7-89AF-2E64722DA2AC}" srcOrd="0" destOrd="0" presId="urn:microsoft.com/office/officeart/2005/8/layout/radial3"/>
    <dgm:cxn modelId="{BA8492BD-A340-48BA-AF82-281C975E7A01}" type="presOf" srcId="{34156051-D4A3-4046-A7AB-424638BBF61F}" destId="{718617D4-3F34-4158-9A2A-C69206F4755F}" srcOrd="0" destOrd="0" presId="urn:microsoft.com/office/officeart/2005/8/layout/radial3"/>
    <dgm:cxn modelId="{D2848DD4-95FA-48DE-9CF2-9209BDCE90FF}" type="presOf" srcId="{53FF8986-FF20-4CBA-A74E-9738D7AC6991}" destId="{36D908EC-A3B3-4DC1-95EE-B92EB068124A}" srcOrd="0" destOrd="0" presId="urn:microsoft.com/office/officeart/2005/8/layout/radial3"/>
    <dgm:cxn modelId="{27BE5FEB-9DEC-4816-A6B0-66EF4E7C7399}" srcId="{70EB6C38-DAB0-435E-8F40-6D5B00CAF3A7}" destId="{D6FCBD35-630B-47CE-AE17-CF4006CEF2CB}" srcOrd="0" destOrd="0" parTransId="{63C22E82-8946-431C-9614-62184E899F11}" sibTransId="{1EE4832E-B353-4B95-813D-FD3D5E7DBA10}"/>
    <dgm:cxn modelId="{FD6241F3-9B1C-423C-A40B-D356CA214464}" srcId="{70EB6C38-DAB0-435E-8F40-6D5B00CAF3A7}" destId="{53FF8986-FF20-4CBA-A74E-9738D7AC6991}" srcOrd="2" destOrd="0" parTransId="{72D590CE-49E2-4412-95EA-759B9B81AE45}" sibTransId="{4FC0D8AE-0A57-4976-BEA4-1E1F76689C8D}"/>
    <dgm:cxn modelId="{C0617BFE-B55B-4B83-83EB-53F5458D71F0}" type="presOf" srcId="{70EB6C38-DAB0-435E-8F40-6D5B00CAF3A7}" destId="{A1188B85-A07E-4CEC-9117-ADC7773821DF}" srcOrd="0" destOrd="0" presId="urn:microsoft.com/office/officeart/2005/8/layout/radial3"/>
    <dgm:cxn modelId="{728159A1-E593-4D5D-93E1-2ABFC092B4B3}" type="presParOf" srcId="{718617D4-3F34-4158-9A2A-C69206F4755F}" destId="{B842C5E1-BBE8-42F7-B3CB-2BF2A95A784C}" srcOrd="0" destOrd="0" presId="urn:microsoft.com/office/officeart/2005/8/layout/radial3"/>
    <dgm:cxn modelId="{CCCBC2F0-362C-4D0D-BBFC-5C84C1B17D16}" type="presParOf" srcId="{B842C5E1-BBE8-42F7-B3CB-2BF2A95A784C}" destId="{A1188B85-A07E-4CEC-9117-ADC7773821DF}" srcOrd="0" destOrd="0" presId="urn:microsoft.com/office/officeart/2005/8/layout/radial3"/>
    <dgm:cxn modelId="{442938D6-01B8-481D-95F2-5C252784ACA9}" type="presParOf" srcId="{B842C5E1-BBE8-42F7-B3CB-2BF2A95A784C}" destId="{C331EC41-C919-4F5F-AABF-3AF3D8D1D395}" srcOrd="1" destOrd="0" presId="urn:microsoft.com/office/officeart/2005/8/layout/radial3"/>
    <dgm:cxn modelId="{56775C13-43C7-43B4-8EBD-EEDAAA4A79E7}" type="presParOf" srcId="{B842C5E1-BBE8-42F7-B3CB-2BF2A95A784C}" destId="{88E0D6AF-6945-4DE7-89AF-2E64722DA2AC}" srcOrd="2" destOrd="0" presId="urn:microsoft.com/office/officeart/2005/8/layout/radial3"/>
    <dgm:cxn modelId="{A726063B-B00E-4E39-B2EE-44FACC2D4BB1}" type="presParOf" srcId="{B842C5E1-BBE8-42F7-B3CB-2BF2A95A784C}" destId="{36D908EC-A3B3-4DC1-95EE-B92EB068124A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156051-D4A3-4046-A7AB-424638BBF61F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D6FCBD35-630B-47CE-AE17-CF4006CEF2CB}">
      <dgm:prSet phldrT="[텍스트]" custT="1"/>
      <dgm:spPr/>
      <dgm:t>
        <a:bodyPr/>
        <a:lstStyle/>
        <a:p>
          <a:pPr latinLnBrk="1"/>
          <a:r>
            <a: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</a:p>
      </dgm:t>
    </dgm:pt>
    <dgm:pt modelId="{63C22E82-8946-431C-9614-62184E899F11}" type="par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1EE4832E-B353-4B95-813D-FD3D5E7DBA10}" type="sib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D5CC18A1-23F0-4042-8EFB-7A2513A13AB3}">
      <dgm:prSet phldrT="[텍스트]"/>
      <dgm:spPr/>
      <dgm:t>
        <a:bodyPr/>
        <a:lstStyle/>
        <a:p>
          <a:pPr latinLnBrk="1"/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30A1CAD-1225-4A4C-A1BA-DD69211DADE1}" type="sib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6ED9BDA6-68E6-4BA5-A39C-9B46790E8D3B}" type="par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70EB6C38-DAB0-435E-8F40-6D5B00CAF3A7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6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</a:p>
      </dgm:t>
    </dgm:pt>
    <dgm:pt modelId="{D247A483-511E-4B54-BBB1-F8646CBDDD39}" type="sib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F25CED41-CD3C-48C8-BCF1-4CAAFAB7011B}" type="par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0E0383C0-43E1-475A-8FFA-C34596B4226F}">
      <dgm:prSet phldrT="[텍스트]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카메라 </a:t>
          </a:r>
          <a:r>
            <a:rPr lang="ko-KR" altLang="en-US" dirty="0" err="1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53C3866C-96AB-46DE-BF75-3232266193AD}" type="sib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F3C87A14-D1AF-472D-A8D5-493D77BC581C}" type="par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53FF8986-FF20-4CBA-A74E-9738D7AC6991}">
      <dgm:prSet phldrT="[텍스트]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차별성</a:t>
          </a:r>
        </a:p>
      </dgm:t>
    </dgm:pt>
    <dgm:pt modelId="{4FC0D8AE-0A57-4976-BEA4-1E1F76689C8D}" type="sibTrans" cxnId="{FD6241F3-9B1C-423C-A40B-D356CA214464}">
      <dgm:prSet/>
      <dgm:spPr/>
      <dgm:t>
        <a:bodyPr/>
        <a:lstStyle/>
        <a:p>
          <a:pPr latinLnBrk="1"/>
          <a:endParaRPr lang="ko-KR" altLang="en-US"/>
        </a:p>
      </dgm:t>
    </dgm:pt>
    <dgm:pt modelId="{72D590CE-49E2-4412-95EA-759B9B81AE45}" type="parTrans" cxnId="{FD6241F3-9B1C-423C-A40B-D356CA214464}">
      <dgm:prSet/>
      <dgm:spPr/>
      <dgm:t>
        <a:bodyPr/>
        <a:lstStyle/>
        <a:p>
          <a:pPr latinLnBrk="1"/>
          <a:endParaRPr lang="ko-KR" altLang="en-US"/>
        </a:p>
      </dgm:t>
    </dgm:pt>
    <dgm:pt modelId="{718617D4-3F34-4158-9A2A-C69206F4755F}" type="pres">
      <dgm:prSet presAssocID="{34156051-D4A3-4046-A7AB-424638BBF61F}" presName="composite" presStyleCnt="0">
        <dgm:presLayoutVars>
          <dgm:chMax val="1"/>
          <dgm:dir/>
          <dgm:resizeHandles val="exact"/>
        </dgm:presLayoutVars>
      </dgm:prSet>
      <dgm:spPr/>
    </dgm:pt>
    <dgm:pt modelId="{B842C5E1-BBE8-42F7-B3CB-2BF2A95A784C}" type="pres">
      <dgm:prSet presAssocID="{34156051-D4A3-4046-A7AB-424638BBF61F}" presName="radial" presStyleCnt="0">
        <dgm:presLayoutVars>
          <dgm:animLvl val="ctr"/>
        </dgm:presLayoutVars>
      </dgm:prSet>
      <dgm:spPr/>
    </dgm:pt>
    <dgm:pt modelId="{A1188B85-A07E-4CEC-9117-ADC7773821DF}" type="pres">
      <dgm:prSet presAssocID="{70EB6C38-DAB0-435E-8F40-6D5B00CAF3A7}" presName="centerShape" presStyleLbl="vennNode1" presStyleIdx="0" presStyleCnt="4"/>
      <dgm:spPr/>
    </dgm:pt>
    <dgm:pt modelId="{C331EC41-C919-4F5F-AABF-3AF3D8D1D395}" type="pres">
      <dgm:prSet presAssocID="{D6FCBD35-630B-47CE-AE17-CF4006CEF2CB}" presName="node" presStyleLbl="vennNode1" presStyleIdx="1" presStyleCnt="4" custRadScaleRad="182024" custRadScaleInc="33517">
        <dgm:presLayoutVars>
          <dgm:bulletEnabled val="1"/>
        </dgm:presLayoutVars>
      </dgm:prSet>
      <dgm:spPr/>
    </dgm:pt>
    <dgm:pt modelId="{88E0D6AF-6945-4DE7-89AF-2E64722DA2AC}" type="pres">
      <dgm:prSet presAssocID="{0E0383C0-43E1-475A-8FFA-C34596B4226F}" presName="node" presStyleLbl="vennNode1" presStyleIdx="2" presStyleCnt="4">
        <dgm:presLayoutVars>
          <dgm:bulletEnabled val="1"/>
        </dgm:presLayoutVars>
      </dgm:prSet>
      <dgm:spPr/>
    </dgm:pt>
    <dgm:pt modelId="{36D908EC-A3B3-4DC1-95EE-B92EB068124A}" type="pres">
      <dgm:prSet presAssocID="{53FF8986-FF20-4CBA-A74E-9738D7AC6991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82BAB412-67E4-46AD-9B36-825AB816C3A4}" srcId="{34156051-D4A3-4046-A7AB-424638BBF61F}" destId="{D5CC18A1-23F0-4042-8EFB-7A2513A13AB3}" srcOrd="1" destOrd="0" parTransId="{6ED9BDA6-68E6-4BA5-A39C-9B46790E8D3B}" sibTransId="{A30A1CAD-1225-4A4C-A1BA-DD69211DADE1}"/>
    <dgm:cxn modelId="{FCFC9C29-4A70-4CE8-96BF-752143209EF4}" type="presOf" srcId="{D6FCBD35-630B-47CE-AE17-CF4006CEF2CB}" destId="{C331EC41-C919-4F5F-AABF-3AF3D8D1D395}" srcOrd="0" destOrd="0" presId="urn:microsoft.com/office/officeart/2005/8/layout/radial3"/>
    <dgm:cxn modelId="{70440971-1887-4C26-BC8E-3DB5D9FA8952}" srcId="{70EB6C38-DAB0-435E-8F40-6D5B00CAF3A7}" destId="{0E0383C0-43E1-475A-8FFA-C34596B4226F}" srcOrd="1" destOrd="0" parTransId="{F3C87A14-D1AF-472D-A8D5-493D77BC581C}" sibTransId="{53C3866C-96AB-46DE-BF75-3232266193AD}"/>
    <dgm:cxn modelId="{6709FD7C-7C6F-4244-82E2-6A03CF5C431F}" srcId="{34156051-D4A3-4046-A7AB-424638BBF61F}" destId="{70EB6C38-DAB0-435E-8F40-6D5B00CAF3A7}" srcOrd="0" destOrd="0" parTransId="{F25CED41-CD3C-48C8-BCF1-4CAAFAB7011B}" sibTransId="{D247A483-511E-4B54-BBB1-F8646CBDDD39}"/>
    <dgm:cxn modelId="{E789E192-42F3-442D-8AF6-A95684777179}" type="presOf" srcId="{0E0383C0-43E1-475A-8FFA-C34596B4226F}" destId="{88E0D6AF-6945-4DE7-89AF-2E64722DA2AC}" srcOrd="0" destOrd="0" presId="urn:microsoft.com/office/officeart/2005/8/layout/radial3"/>
    <dgm:cxn modelId="{BA8492BD-A340-48BA-AF82-281C975E7A01}" type="presOf" srcId="{34156051-D4A3-4046-A7AB-424638BBF61F}" destId="{718617D4-3F34-4158-9A2A-C69206F4755F}" srcOrd="0" destOrd="0" presId="urn:microsoft.com/office/officeart/2005/8/layout/radial3"/>
    <dgm:cxn modelId="{D2848DD4-95FA-48DE-9CF2-9209BDCE90FF}" type="presOf" srcId="{53FF8986-FF20-4CBA-A74E-9738D7AC6991}" destId="{36D908EC-A3B3-4DC1-95EE-B92EB068124A}" srcOrd="0" destOrd="0" presId="urn:microsoft.com/office/officeart/2005/8/layout/radial3"/>
    <dgm:cxn modelId="{27BE5FEB-9DEC-4816-A6B0-66EF4E7C7399}" srcId="{70EB6C38-DAB0-435E-8F40-6D5B00CAF3A7}" destId="{D6FCBD35-630B-47CE-AE17-CF4006CEF2CB}" srcOrd="0" destOrd="0" parTransId="{63C22E82-8946-431C-9614-62184E899F11}" sibTransId="{1EE4832E-B353-4B95-813D-FD3D5E7DBA10}"/>
    <dgm:cxn modelId="{FD6241F3-9B1C-423C-A40B-D356CA214464}" srcId="{70EB6C38-DAB0-435E-8F40-6D5B00CAF3A7}" destId="{53FF8986-FF20-4CBA-A74E-9738D7AC6991}" srcOrd="2" destOrd="0" parTransId="{72D590CE-49E2-4412-95EA-759B9B81AE45}" sibTransId="{4FC0D8AE-0A57-4976-BEA4-1E1F76689C8D}"/>
    <dgm:cxn modelId="{C0617BFE-B55B-4B83-83EB-53F5458D71F0}" type="presOf" srcId="{70EB6C38-DAB0-435E-8F40-6D5B00CAF3A7}" destId="{A1188B85-A07E-4CEC-9117-ADC7773821DF}" srcOrd="0" destOrd="0" presId="urn:microsoft.com/office/officeart/2005/8/layout/radial3"/>
    <dgm:cxn modelId="{728159A1-E593-4D5D-93E1-2ABFC092B4B3}" type="presParOf" srcId="{718617D4-3F34-4158-9A2A-C69206F4755F}" destId="{B842C5E1-BBE8-42F7-B3CB-2BF2A95A784C}" srcOrd="0" destOrd="0" presId="urn:microsoft.com/office/officeart/2005/8/layout/radial3"/>
    <dgm:cxn modelId="{CCCBC2F0-362C-4D0D-BBFC-5C84C1B17D16}" type="presParOf" srcId="{B842C5E1-BBE8-42F7-B3CB-2BF2A95A784C}" destId="{A1188B85-A07E-4CEC-9117-ADC7773821DF}" srcOrd="0" destOrd="0" presId="urn:microsoft.com/office/officeart/2005/8/layout/radial3"/>
    <dgm:cxn modelId="{442938D6-01B8-481D-95F2-5C252784ACA9}" type="presParOf" srcId="{B842C5E1-BBE8-42F7-B3CB-2BF2A95A784C}" destId="{C331EC41-C919-4F5F-AABF-3AF3D8D1D395}" srcOrd="1" destOrd="0" presId="urn:microsoft.com/office/officeart/2005/8/layout/radial3"/>
    <dgm:cxn modelId="{56775C13-43C7-43B4-8EBD-EEDAAA4A79E7}" type="presParOf" srcId="{B842C5E1-BBE8-42F7-B3CB-2BF2A95A784C}" destId="{88E0D6AF-6945-4DE7-89AF-2E64722DA2AC}" srcOrd="2" destOrd="0" presId="urn:microsoft.com/office/officeart/2005/8/layout/radial3"/>
    <dgm:cxn modelId="{A726063B-B00E-4E39-B2EE-44FACC2D4BB1}" type="presParOf" srcId="{B842C5E1-BBE8-42F7-B3CB-2BF2A95A784C}" destId="{36D908EC-A3B3-4DC1-95EE-B92EB068124A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156051-D4A3-4046-A7AB-424638BBF61F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D6FCBD35-630B-47CE-AE17-CF4006CEF2CB}">
      <dgm:prSet phldrT="[텍스트]" custT="1"/>
      <dgm:spPr>
        <a:noFill/>
      </dgm:spPr>
      <dgm:t>
        <a:bodyPr/>
        <a:lstStyle/>
        <a:p>
          <a:pPr latinLnBrk="1"/>
          <a:r>
            <a: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</a:p>
      </dgm:t>
    </dgm:pt>
    <dgm:pt modelId="{63C22E82-8946-431C-9614-62184E899F11}" type="par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1EE4832E-B353-4B95-813D-FD3D5E7DBA10}" type="sibTrans" cxnId="{27BE5FEB-9DEC-4816-A6B0-66EF4E7C7399}">
      <dgm:prSet/>
      <dgm:spPr/>
      <dgm:t>
        <a:bodyPr/>
        <a:lstStyle/>
        <a:p>
          <a:pPr latinLnBrk="1"/>
          <a:endParaRPr lang="ko-KR" altLang="en-US"/>
        </a:p>
      </dgm:t>
    </dgm:pt>
    <dgm:pt modelId="{D5CC18A1-23F0-4042-8EFB-7A2513A13AB3}">
      <dgm:prSet phldrT="[텍스트]"/>
      <dgm:spPr/>
      <dgm:t>
        <a:bodyPr/>
        <a:lstStyle/>
        <a:p>
          <a:pPr latinLnBrk="1"/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30A1CAD-1225-4A4C-A1BA-DD69211DADE1}" type="sib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6ED9BDA6-68E6-4BA5-A39C-9B46790E8D3B}" type="parTrans" cxnId="{82BAB412-67E4-46AD-9B36-825AB816C3A4}">
      <dgm:prSet/>
      <dgm:spPr/>
      <dgm:t>
        <a:bodyPr/>
        <a:lstStyle/>
        <a:p>
          <a:pPr latinLnBrk="1"/>
          <a:endParaRPr lang="ko-KR" altLang="en-US"/>
        </a:p>
      </dgm:t>
    </dgm:pt>
    <dgm:pt modelId="{70EB6C38-DAB0-435E-8F40-6D5B00CAF3A7}">
      <dgm:prSet phldrT="[텍스트]" custT="1"/>
      <dgm:spPr>
        <a:noFill/>
      </dgm:spPr>
      <dgm:t>
        <a:bodyPr/>
        <a:lstStyle/>
        <a:p>
          <a:pPr latinLnBrk="1"/>
          <a:r>
            <a:rPr lang="ko-KR" altLang="en-US" sz="6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</a:p>
      </dgm:t>
    </dgm:pt>
    <dgm:pt modelId="{D247A483-511E-4B54-BBB1-F8646CBDDD39}" type="sib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F25CED41-CD3C-48C8-BCF1-4CAAFAB7011B}" type="parTrans" cxnId="{6709FD7C-7C6F-4244-82E2-6A03CF5C431F}">
      <dgm:prSet/>
      <dgm:spPr/>
      <dgm:t>
        <a:bodyPr/>
        <a:lstStyle/>
        <a:p>
          <a:pPr latinLnBrk="1"/>
          <a:endParaRPr lang="ko-KR" altLang="en-US"/>
        </a:p>
      </dgm:t>
    </dgm:pt>
    <dgm:pt modelId="{0E0383C0-43E1-475A-8FFA-C34596B4226F}">
      <dgm:prSet phldrT="[텍스트]"/>
      <dgm:spPr/>
      <dgm:t>
        <a:bodyPr/>
        <a:lstStyle/>
        <a:p>
          <a:pPr latinLnBrk="1"/>
          <a:r>
            <a:rPr lang="ko-KR" altLang="en-US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53C3866C-96AB-46DE-BF75-3232266193AD}" type="sib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F3C87A14-D1AF-472D-A8D5-493D77BC581C}" type="parTrans" cxnId="{70440971-1887-4C26-BC8E-3DB5D9FA8952}">
      <dgm:prSet/>
      <dgm:spPr/>
      <dgm:t>
        <a:bodyPr/>
        <a:lstStyle/>
        <a:p>
          <a:pPr latinLnBrk="1"/>
          <a:endParaRPr lang="ko-KR" altLang="en-US"/>
        </a:p>
      </dgm:t>
    </dgm:pt>
    <dgm:pt modelId="{53FF8986-FF20-4CBA-A74E-9738D7AC6991}">
      <dgm:prSet phldrT="[텍스트]"/>
      <dgm:spPr>
        <a:noFill/>
      </dgm:spPr>
      <dgm:t>
        <a:bodyPr/>
        <a:lstStyle/>
        <a:p>
          <a:pPr latinLnBrk="1"/>
          <a:r>
            <a: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차별성</a:t>
          </a:r>
        </a:p>
      </dgm:t>
    </dgm:pt>
    <dgm:pt modelId="{4FC0D8AE-0A57-4976-BEA4-1E1F76689C8D}" type="sibTrans" cxnId="{FD6241F3-9B1C-423C-A40B-D356CA214464}">
      <dgm:prSet/>
      <dgm:spPr/>
      <dgm:t>
        <a:bodyPr/>
        <a:lstStyle/>
        <a:p>
          <a:pPr latinLnBrk="1"/>
          <a:endParaRPr lang="ko-KR" altLang="en-US"/>
        </a:p>
      </dgm:t>
    </dgm:pt>
    <dgm:pt modelId="{72D590CE-49E2-4412-95EA-759B9B81AE45}" type="parTrans" cxnId="{FD6241F3-9B1C-423C-A40B-D356CA214464}">
      <dgm:prSet/>
      <dgm:spPr/>
      <dgm:t>
        <a:bodyPr/>
        <a:lstStyle/>
        <a:p>
          <a:pPr latinLnBrk="1"/>
          <a:endParaRPr lang="ko-KR" altLang="en-US"/>
        </a:p>
      </dgm:t>
    </dgm:pt>
    <dgm:pt modelId="{718617D4-3F34-4158-9A2A-C69206F4755F}" type="pres">
      <dgm:prSet presAssocID="{34156051-D4A3-4046-A7AB-424638BBF61F}" presName="composite" presStyleCnt="0">
        <dgm:presLayoutVars>
          <dgm:chMax val="1"/>
          <dgm:dir/>
          <dgm:resizeHandles val="exact"/>
        </dgm:presLayoutVars>
      </dgm:prSet>
      <dgm:spPr/>
    </dgm:pt>
    <dgm:pt modelId="{B842C5E1-BBE8-42F7-B3CB-2BF2A95A784C}" type="pres">
      <dgm:prSet presAssocID="{34156051-D4A3-4046-A7AB-424638BBF61F}" presName="radial" presStyleCnt="0">
        <dgm:presLayoutVars>
          <dgm:animLvl val="ctr"/>
        </dgm:presLayoutVars>
      </dgm:prSet>
      <dgm:spPr/>
    </dgm:pt>
    <dgm:pt modelId="{A1188B85-A07E-4CEC-9117-ADC7773821DF}" type="pres">
      <dgm:prSet presAssocID="{70EB6C38-DAB0-435E-8F40-6D5B00CAF3A7}" presName="centerShape" presStyleLbl="vennNode1" presStyleIdx="0" presStyleCnt="4"/>
      <dgm:spPr/>
    </dgm:pt>
    <dgm:pt modelId="{C331EC41-C919-4F5F-AABF-3AF3D8D1D395}" type="pres">
      <dgm:prSet presAssocID="{D6FCBD35-630B-47CE-AE17-CF4006CEF2CB}" presName="node" presStyleLbl="vennNode1" presStyleIdx="1" presStyleCnt="4">
        <dgm:presLayoutVars>
          <dgm:bulletEnabled val="1"/>
        </dgm:presLayoutVars>
      </dgm:prSet>
      <dgm:spPr/>
    </dgm:pt>
    <dgm:pt modelId="{88E0D6AF-6945-4DE7-89AF-2E64722DA2AC}" type="pres">
      <dgm:prSet presAssocID="{0E0383C0-43E1-475A-8FFA-C34596B4226F}" presName="node" presStyleLbl="vennNode1" presStyleIdx="2" presStyleCnt="4" custRadScaleRad="191683" custRadScaleInc="-9124">
        <dgm:presLayoutVars>
          <dgm:bulletEnabled val="1"/>
        </dgm:presLayoutVars>
      </dgm:prSet>
      <dgm:spPr/>
    </dgm:pt>
    <dgm:pt modelId="{36D908EC-A3B3-4DC1-95EE-B92EB068124A}" type="pres">
      <dgm:prSet presAssocID="{53FF8986-FF20-4CBA-A74E-9738D7AC6991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82BAB412-67E4-46AD-9B36-825AB816C3A4}" srcId="{34156051-D4A3-4046-A7AB-424638BBF61F}" destId="{D5CC18A1-23F0-4042-8EFB-7A2513A13AB3}" srcOrd="1" destOrd="0" parTransId="{6ED9BDA6-68E6-4BA5-A39C-9B46790E8D3B}" sibTransId="{A30A1CAD-1225-4A4C-A1BA-DD69211DADE1}"/>
    <dgm:cxn modelId="{FCFC9C29-4A70-4CE8-96BF-752143209EF4}" type="presOf" srcId="{D6FCBD35-630B-47CE-AE17-CF4006CEF2CB}" destId="{C331EC41-C919-4F5F-AABF-3AF3D8D1D395}" srcOrd="0" destOrd="0" presId="urn:microsoft.com/office/officeart/2005/8/layout/radial3"/>
    <dgm:cxn modelId="{70440971-1887-4C26-BC8E-3DB5D9FA8952}" srcId="{70EB6C38-DAB0-435E-8F40-6D5B00CAF3A7}" destId="{0E0383C0-43E1-475A-8FFA-C34596B4226F}" srcOrd="1" destOrd="0" parTransId="{F3C87A14-D1AF-472D-A8D5-493D77BC581C}" sibTransId="{53C3866C-96AB-46DE-BF75-3232266193AD}"/>
    <dgm:cxn modelId="{6709FD7C-7C6F-4244-82E2-6A03CF5C431F}" srcId="{34156051-D4A3-4046-A7AB-424638BBF61F}" destId="{70EB6C38-DAB0-435E-8F40-6D5B00CAF3A7}" srcOrd="0" destOrd="0" parTransId="{F25CED41-CD3C-48C8-BCF1-4CAAFAB7011B}" sibTransId="{D247A483-511E-4B54-BBB1-F8646CBDDD39}"/>
    <dgm:cxn modelId="{E789E192-42F3-442D-8AF6-A95684777179}" type="presOf" srcId="{0E0383C0-43E1-475A-8FFA-C34596B4226F}" destId="{88E0D6AF-6945-4DE7-89AF-2E64722DA2AC}" srcOrd="0" destOrd="0" presId="urn:microsoft.com/office/officeart/2005/8/layout/radial3"/>
    <dgm:cxn modelId="{BA8492BD-A340-48BA-AF82-281C975E7A01}" type="presOf" srcId="{34156051-D4A3-4046-A7AB-424638BBF61F}" destId="{718617D4-3F34-4158-9A2A-C69206F4755F}" srcOrd="0" destOrd="0" presId="urn:microsoft.com/office/officeart/2005/8/layout/radial3"/>
    <dgm:cxn modelId="{D2848DD4-95FA-48DE-9CF2-9209BDCE90FF}" type="presOf" srcId="{53FF8986-FF20-4CBA-A74E-9738D7AC6991}" destId="{36D908EC-A3B3-4DC1-95EE-B92EB068124A}" srcOrd="0" destOrd="0" presId="urn:microsoft.com/office/officeart/2005/8/layout/radial3"/>
    <dgm:cxn modelId="{27BE5FEB-9DEC-4816-A6B0-66EF4E7C7399}" srcId="{70EB6C38-DAB0-435E-8F40-6D5B00CAF3A7}" destId="{D6FCBD35-630B-47CE-AE17-CF4006CEF2CB}" srcOrd="0" destOrd="0" parTransId="{63C22E82-8946-431C-9614-62184E899F11}" sibTransId="{1EE4832E-B353-4B95-813D-FD3D5E7DBA10}"/>
    <dgm:cxn modelId="{FD6241F3-9B1C-423C-A40B-D356CA214464}" srcId="{70EB6C38-DAB0-435E-8F40-6D5B00CAF3A7}" destId="{53FF8986-FF20-4CBA-A74E-9738D7AC6991}" srcOrd="2" destOrd="0" parTransId="{72D590CE-49E2-4412-95EA-759B9B81AE45}" sibTransId="{4FC0D8AE-0A57-4976-BEA4-1E1F76689C8D}"/>
    <dgm:cxn modelId="{C0617BFE-B55B-4B83-83EB-53F5458D71F0}" type="presOf" srcId="{70EB6C38-DAB0-435E-8F40-6D5B00CAF3A7}" destId="{A1188B85-A07E-4CEC-9117-ADC7773821DF}" srcOrd="0" destOrd="0" presId="urn:microsoft.com/office/officeart/2005/8/layout/radial3"/>
    <dgm:cxn modelId="{728159A1-E593-4D5D-93E1-2ABFC092B4B3}" type="presParOf" srcId="{718617D4-3F34-4158-9A2A-C69206F4755F}" destId="{B842C5E1-BBE8-42F7-B3CB-2BF2A95A784C}" srcOrd="0" destOrd="0" presId="urn:microsoft.com/office/officeart/2005/8/layout/radial3"/>
    <dgm:cxn modelId="{CCCBC2F0-362C-4D0D-BBFC-5C84C1B17D16}" type="presParOf" srcId="{B842C5E1-BBE8-42F7-B3CB-2BF2A95A784C}" destId="{A1188B85-A07E-4CEC-9117-ADC7773821DF}" srcOrd="0" destOrd="0" presId="urn:microsoft.com/office/officeart/2005/8/layout/radial3"/>
    <dgm:cxn modelId="{442938D6-01B8-481D-95F2-5C252784ACA9}" type="presParOf" srcId="{B842C5E1-BBE8-42F7-B3CB-2BF2A95A784C}" destId="{C331EC41-C919-4F5F-AABF-3AF3D8D1D395}" srcOrd="1" destOrd="0" presId="urn:microsoft.com/office/officeart/2005/8/layout/radial3"/>
    <dgm:cxn modelId="{56775C13-43C7-43B4-8EBD-EEDAAA4A79E7}" type="presParOf" srcId="{B842C5E1-BBE8-42F7-B3CB-2BF2A95A784C}" destId="{88E0D6AF-6945-4DE7-89AF-2E64722DA2AC}" srcOrd="2" destOrd="0" presId="urn:microsoft.com/office/officeart/2005/8/layout/radial3"/>
    <dgm:cxn modelId="{A726063B-B00E-4E39-B2EE-44FACC2D4BB1}" type="presParOf" srcId="{B842C5E1-BBE8-42F7-B3CB-2BF2A95A784C}" destId="{36D908EC-A3B3-4DC1-95EE-B92EB068124A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88B85-A07E-4CEC-9117-ADC7773821DF}">
      <dsp:nvSpPr>
        <dsp:cNvPr id="0" name=""/>
        <dsp:cNvSpPr/>
      </dsp:nvSpPr>
      <dsp:spPr>
        <a:xfrm>
          <a:off x="2561166" y="1206500"/>
          <a:ext cx="3005666" cy="300566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  <a:endParaRPr lang="ko-KR" altLang="en-US" sz="60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3001336" y="1646670"/>
        <a:ext cx="2125326" cy="2125326"/>
      </dsp:txXfrm>
    </dsp:sp>
    <dsp:sp modelId="{C331EC41-C919-4F5F-AABF-3AF3D8D1D395}">
      <dsp:nvSpPr>
        <dsp:cNvPr id="0" name=""/>
        <dsp:cNvSpPr/>
      </dsp:nvSpPr>
      <dsp:spPr>
        <a:xfrm>
          <a:off x="1941003" y="3155231"/>
          <a:ext cx="1502833" cy="1502833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  <a:endParaRPr lang="en-US" altLang="ko-KR" sz="28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2161088" y="3375316"/>
        <a:ext cx="1062663" cy="1062663"/>
      </dsp:txXfrm>
    </dsp:sp>
    <dsp:sp modelId="{88E0D6AF-6945-4DE7-89AF-2E64722DA2AC}">
      <dsp:nvSpPr>
        <dsp:cNvPr id="0" name=""/>
        <dsp:cNvSpPr/>
      </dsp:nvSpPr>
      <dsp:spPr>
        <a:xfrm>
          <a:off x="4720743" y="3074059"/>
          <a:ext cx="1502833" cy="150283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1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sz="41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4940828" y="3294144"/>
        <a:ext cx="1062663" cy="1062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88B85-A07E-4CEC-9117-ADC7773821DF}">
      <dsp:nvSpPr>
        <dsp:cNvPr id="0" name=""/>
        <dsp:cNvSpPr/>
      </dsp:nvSpPr>
      <dsp:spPr>
        <a:xfrm>
          <a:off x="2399770" y="1586472"/>
          <a:ext cx="3328458" cy="3328458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</a:p>
      </dsp:txBody>
      <dsp:txXfrm>
        <a:off x="2887211" y="2073913"/>
        <a:ext cx="2353576" cy="2353576"/>
      </dsp:txXfrm>
    </dsp:sp>
    <dsp:sp modelId="{C331EC41-C919-4F5F-AABF-3AF3D8D1D395}">
      <dsp:nvSpPr>
        <dsp:cNvPr id="0" name=""/>
        <dsp:cNvSpPr/>
      </dsp:nvSpPr>
      <dsp:spPr>
        <a:xfrm>
          <a:off x="110766" y="399135"/>
          <a:ext cx="1664229" cy="1664229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</a:p>
      </dsp:txBody>
      <dsp:txXfrm>
        <a:off x="354487" y="642856"/>
        <a:ext cx="1176787" cy="1176787"/>
      </dsp:txXfrm>
    </dsp:sp>
    <dsp:sp modelId="{88E0D6AF-6945-4DE7-89AF-2E64722DA2AC}">
      <dsp:nvSpPr>
        <dsp:cNvPr id="0" name=""/>
        <dsp:cNvSpPr/>
      </dsp:nvSpPr>
      <dsp:spPr>
        <a:xfrm>
          <a:off x="5107240" y="3501323"/>
          <a:ext cx="1664229" cy="1664229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카메라 </a:t>
          </a:r>
          <a:r>
            <a:rPr lang="ko-KR" altLang="en-US" sz="3100" kern="1200" dirty="0" err="1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sz="3100" kern="1200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5350961" y="3745044"/>
        <a:ext cx="1176787" cy="1176787"/>
      </dsp:txXfrm>
    </dsp:sp>
    <dsp:sp modelId="{36D908EC-A3B3-4DC1-95EE-B92EB068124A}">
      <dsp:nvSpPr>
        <dsp:cNvPr id="0" name=""/>
        <dsp:cNvSpPr/>
      </dsp:nvSpPr>
      <dsp:spPr>
        <a:xfrm>
          <a:off x="1356530" y="3501323"/>
          <a:ext cx="1664229" cy="1664229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차별성</a:t>
          </a:r>
        </a:p>
      </dsp:txBody>
      <dsp:txXfrm>
        <a:off x="1600251" y="3745044"/>
        <a:ext cx="1176787" cy="1176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88B85-A07E-4CEC-9117-ADC7773821DF}">
      <dsp:nvSpPr>
        <dsp:cNvPr id="0" name=""/>
        <dsp:cNvSpPr/>
      </dsp:nvSpPr>
      <dsp:spPr>
        <a:xfrm>
          <a:off x="2399770" y="1586472"/>
          <a:ext cx="3328458" cy="3328458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</a:p>
      </dsp:txBody>
      <dsp:txXfrm>
        <a:off x="2887211" y="2073913"/>
        <a:ext cx="2353576" cy="2353576"/>
      </dsp:txXfrm>
    </dsp:sp>
    <dsp:sp modelId="{C331EC41-C919-4F5F-AABF-3AF3D8D1D395}">
      <dsp:nvSpPr>
        <dsp:cNvPr id="0" name=""/>
        <dsp:cNvSpPr/>
      </dsp:nvSpPr>
      <dsp:spPr>
        <a:xfrm>
          <a:off x="110766" y="399135"/>
          <a:ext cx="1664229" cy="1664229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</a:p>
      </dsp:txBody>
      <dsp:txXfrm>
        <a:off x="354487" y="642856"/>
        <a:ext cx="1176787" cy="1176787"/>
      </dsp:txXfrm>
    </dsp:sp>
    <dsp:sp modelId="{88E0D6AF-6945-4DE7-89AF-2E64722DA2AC}">
      <dsp:nvSpPr>
        <dsp:cNvPr id="0" name=""/>
        <dsp:cNvSpPr/>
      </dsp:nvSpPr>
      <dsp:spPr>
        <a:xfrm>
          <a:off x="5107240" y="3501323"/>
          <a:ext cx="1664229" cy="1664229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카메라 </a:t>
          </a:r>
          <a:r>
            <a:rPr lang="ko-KR" altLang="en-US" sz="3100" kern="1200" dirty="0" err="1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sz="3100" kern="1200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5350961" y="3745044"/>
        <a:ext cx="1176787" cy="1176787"/>
      </dsp:txXfrm>
    </dsp:sp>
    <dsp:sp modelId="{36D908EC-A3B3-4DC1-95EE-B92EB068124A}">
      <dsp:nvSpPr>
        <dsp:cNvPr id="0" name=""/>
        <dsp:cNvSpPr/>
      </dsp:nvSpPr>
      <dsp:spPr>
        <a:xfrm>
          <a:off x="1356530" y="3501323"/>
          <a:ext cx="1664229" cy="1664229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차별성</a:t>
          </a:r>
        </a:p>
      </dsp:txBody>
      <dsp:txXfrm>
        <a:off x="1600251" y="3745044"/>
        <a:ext cx="1176787" cy="1176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88B85-A07E-4CEC-9117-ADC7773821DF}">
      <dsp:nvSpPr>
        <dsp:cNvPr id="0" name=""/>
        <dsp:cNvSpPr/>
      </dsp:nvSpPr>
      <dsp:spPr>
        <a:xfrm>
          <a:off x="2399770" y="1586472"/>
          <a:ext cx="3328458" cy="3328458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</a:p>
      </dsp:txBody>
      <dsp:txXfrm>
        <a:off x="2887211" y="2073913"/>
        <a:ext cx="2353576" cy="2353576"/>
      </dsp:txXfrm>
    </dsp:sp>
    <dsp:sp modelId="{C331EC41-C919-4F5F-AABF-3AF3D8D1D395}">
      <dsp:nvSpPr>
        <dsp:cNvPr id="0" name=""/>
        <dsp:cNvSpPr/>
      </dsp:nvSpPr>
      <dsp:spPr>
        <a:xfrm>
          <a:off x="110766" y="399135"/>
          <a:ext cx="1664229" cy="1664229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</a:p>
      </dsp:txBody>
      <dsp:txXfrm>
        <a:off x="354487" y="642856"/>
        <a:ext cx="1176787" cy="1176787"/>
      </dsp:txXfrm>
    </dsp:sp>
    <dsp:sp modelId="{88E0D6AF-6945-4DE7-89AF-2E64722DA2AC}">
      <dsp:nvSpPr>
        <dsp:cNvPr id="0" name=""/>
        <dsp:cNvSpPr/>
      </dsp:nvSpPr>
      <dsp:spPr>
        <a:xfrm>
          <a:off x="5107240" y="3501323"/>
          <a:ext cx="1664229" cy="1664229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카메라 </a:t>
          </a:r>
          <a:r>
            <a:rPr lang="ko-KR" altLang="en-US" sz="3100" kern="1200" dirty="0" err="1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sz="3100" kern="1200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5350961" y="3745044"/>
        <a:ext cx="1176787" cy="1176787"/>
      </dsp:txXfrm>
    </dsp:sp>
    <dsp:sp modelId="{36D908EC-A3B3-4DC1-95EE-B92EB068124A}">
      <dsp:nvSpPr>
        <dsp:cNvPr id="0" name=""/>
        <dsp:cNvSpPr/>
      </dsp:nvSpPr>
      <dsp:spPr>
        <a:xfrm>
          <a:off x="1356530" y="3501323"/>
          <a:ext cx="1664229" cy="1664229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차별성</a:t>
          </a:r>
        </a:p>
      </dsp:txBody>
      <dsp:txXfrm>
        <a:off x="1600251" y="3745044"/>
        <a:ext cx="1176787" cy="11767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88B85-A07E-4CEC-9117-ADC7773821DF}">
      <dsp:nvSpPr>
        <dsp:cNvPr id="0" name=""/>
        <dsp:cNvSpPr/>
      </dsp:nvSpPr>
      <dsp:spPr>
        <a:xfrm>
          <a:off x="2399770" y="1586472"/>
          <a:ext cx="3328458" cy="3328458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</a:p>
      </dsp:txBody>
      <dsp:txXfrm>
        <a:off x="2887211" y="2073913"/>
        <a:ext cx="2353576" cy="2353576"/>
      </dsp:txXfrm>
    </dsp:sp>
    <dsp:sp modelId="{C331EC41-C919-4F5F-AABF-3AF3D8D1D395}">
      <dsp:nvSpPr>
        <dsp:cNvPr id="0" name=""/>
        <dsp:cNvSpPr/>
      </dsp:nvSpPr>
      <dsp:spPr>
        <a:xfrm>
          <a:off x="5777145" y="0"/>
          <a:ext cx="1664229" cy="1664229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</a:p>
      </dsp:txBody>
      <dsp:txXfrm>
        <a:off x="6020866" y="243721"/>
        <a:ext cx="1176787" cy="1176787"/>
      </dsp:txXfrm>
    </dsp:sp>
    <dsp:sp modelId="{88E0D6AF-6945-4DE7-89AF-2E64722DA2AC}">
      <dsp:nvSpPr>
        <dsp:cNvPr id="0" name=""/>
        <dsp:cNvSpPr/>
      </dsp:nvSpPr>
      <dsp:spPr>
        <a:xfrm>
          <a:off x="5107240" y="3501323"/>
          <a:ext cx="1664229" cy="1664229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카메라 </a:t>
          </a:r>
          <a:r>
            <a:rPr lang="ko-KR" altLang="en-US" sz="3100" kern="1200" dirty="0" err="1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sz="3100" kern="1200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5350961" y="3745044"/>
        <a:ext cx="1176787" cy="1176787"/>
      </dsp:txXfrm>
    </dsp:sp>
    <dsp:sp modelId="{36D908EC-A3B3-4DC1-95EE-B92EB068124A}">
      <dsp:nvSpPr>
        <dsp:cNvPr id="0" name=""/>
        <dsp:cNvSpPr/>
      </dsp:nvSpPr>
      <dsp:spPr>
        <a:xfrm>
          <a:off x="1356530" y="3501323"/>
          <a:ext cx="1664229" cy="1664229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차별성</a:t>
          </a:r>
        </a:p>
      </dsp:txBody>
      <dsp:txXfrm>
        <a:off x="1600251" y="3745044"/>
        <a:ext cx="1176787" cy="1176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88B85-A07E-4CEC-9117-ADC7773821DF}">
      <dsp:nvSpPr>
        <dsp:cNvPr id="0" name=""/>
        <dsp:cNvSpPr/>
      </dsp:nvSpPr>
      <dsp:spPr>
        <a:xfrm>
          <a:off x="2399770" y="1586472"/>
          <a:ext cx="3328458" cy="3328458"/>
        </a:xfrm>
        <a:prstGeom prst="ellipse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0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피드백</a:t>
          </a:r>
        </a:p>
      </dsp:txBody>
      <dsp:txXfrm>
        <a:off x="2887211" y="2073913"/>
        <a:ext cx="2353576" cy="2353576"/>
      </dsp:txXfrm>
    </dsp:sp>
    <dsp:sp modelId="{C331EC41-C919-4F5F-AABF-3AF3D8D1D395}">
      <dsp:nvSpPr>
        <dsp:cNvPr id="0" name=""/>
        <dsp:cNvSpPr/>
      </dsp:nvSpPr>
      <dsp:spPr>
        <a:xfrm>
          <a:off x="3231885" y="253113"/>
          <a:ext cx="1664229" cy="1664229"/>
        </a:xfrm>
        <a:prstGeom prst="ellipse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난이도</a:t>
          </a:r>
        </a:p>
      </dsp:txBody>
      <dsp:txXfrm>
        <a:off x="3475606" y="496834"/>
        <a:ext cx="1176787" cy="1176787"/>
      </dsp:txXfrm>
    </dsp:sp>
    <dsp:sp modelId="{88E0D6AF-6945-4DE7-89AF-2E64722DA2AC}">
      <dsp:nvSpPr>
        <dsp:cNvPr id="0" name=""/>
        <dsp:cNvSpPr/>
      </dsp:nvSpPr>
      <dsp:spPr>
        <a:xfrm>
          <a:off x="6463770" y="3754437"/>
          <a:ext cx="1664229" cy="166422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몰카</a:t>
          </a:r>
          <a:endParaRPr lang="ko-KR" altLang="en-US" sz="32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6707491" y="3998158"/>
        <a:ext cx="1176787" cy="1176787"/>
      </dsp:txXfrm>
    </dsp:sp>
    <dsp:sp modelId="{36D908EC-A3B3-4DC1-95EE-B92EB068124A}">
      <dsp:nvSpPr>
        <dsp:cNvPr id="0" name=""/>
        <dsp:cNvSpPr/>
      </dsp:nvSpPr>
      <dsp:spPr>
        <a:xfrm>
          <a:off x="1356530" y="3501323"/>
          <a:ext cx="1664229" cy="1664229"/>
        </a:xfrm>
        <a:prstGeom prst="ellipse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차별성</a:t>
          </a:r>
        </a:p>
      </dsp:txBody>
      <dsp:txXfrm>
        <a:off x="1600251" y="3745044"/>
        <a:ext cx="1176787" cy="1176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87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29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4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38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19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08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265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개발 및 일정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89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혹시 질문 있으신 분은 말씀해 주시길</a:t>
            </a:r>
            <a:r>
              <a:rPr lang="ko-KR" altLang="en-US" baseline="0" dirty="0"/>
              <a:t> 바랍니다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89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파워포인트 템플릿 출처</a:t>
            </a:r>
            <a:endParaRPr lang="en-US" altLang="ko-KR" dirty="0"/>
          </a:p>
          <a:p>
            <a:r>
              <a:rPr lang="en-US" altLang="ko-KR" dirty="0"/>
              <a:t>: http://ponybuhagom.tistory.com/category/PPT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7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9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449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23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062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64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251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6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google-showcases-augmented-reality-navigation-on-google-maps-2018-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de.tutsplus.com/tutorials/android-sdk-using-the-text-to-speech-engine--mobile-8540" TargetMode="External"/><Relationship Id="rId5" Type="http://schemas.openxmlformats.org/officeDocument/2006/relationships/hyperlink" Target="https://map.naver.com/" TargetMode="External"/><Relationship Id="rId4" Type="http://schemas.openxmlformats.org/officeDocument/2006/relationships/hyperlink" Target="https://flatic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722" y="2447473"/>
            <a:ext cx="116685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보행자를 위한 </a:t>
            </a:r>
            <a:r>
              <a:rPr lang="ko-KR" altLang="en-US" sz="6600" spc="-30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r>
              <a:rPr lang="ko-KR" altLang="en-US" sz="66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애플리케이션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FED67-EDB0-4E5D-B2D5-5B0111F2589E}"/>
              </a:ext>
            </a:extLst>
          </p:cNvPr>
          <p:cNvSpPr txBox="1"/>
          <p:nvPr/>
        </p:nvSpPr>
        <p:spPr>
          <a:xfrm>
            <a:off x="7594502" y="5172385"/>
            <a:ext cx="424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</a:t>
            </a:r>
            <a:r>
              <a:rPr lang="ko-KR" altLang="en-US" sz="3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20146512 </a:t>
            </a:r>
            <a:r>
              <a:rPr lang="ko-KR" altLang="en-US" sz="3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함지훈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64622" y="989148"/>
            <a:ext cx="4147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851598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0623C131-AD85-4F89-A177-3D332C848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037164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F46AC0-3B62-4906-9F47-3A1F2C68E4F1}"/>
              </a:ext>
            </a:extLst>
          </p:cNvPr>
          <p:cNvSpPr txBox="1"/>
          <p:nvPr/>
        </p:nvSpPr>
        <p:spPr>
          <a:xfrm>
            <a:off x="1064622" y="1730829"/>
            <a:ext cx="75456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사전에 관련된 법규사항을 </a:t>
            </a:r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시작화면에 고지하는 방법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미미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몰래카메라의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실질적 피해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DB74DB-5741-4BB5-8182-FC77996DDCC8}"/>
              </a:ext>
            </a:extLst>
          </p:cNvPr>
          <p:cNvSpPr txBox="1"/>
          <p:nvPr/>
        </p:nvSpPr>
        <p:spPr>
          <a:xfrm>
            <a:off x="1248156" y="4019265"/>
            <a:ext cx="67906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동영상 파일의 </a:t>
            </a:r>
            <a:endParaRPr lang="en-US" altLang="ko-KR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유출 및 유포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인한 </a:t>
            </a:r>
            <a:r>
              <a:rPr lang="ko-KR" altLang="en-US" sz="32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사생활 및 초상권 침해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10112-4093-479D-ABCE-8723FBB39E86}"/>
              </a:ext>
            </a:extLst>
          </p:cNvPr>
          <p:cNvSpPr txBox="1"/>
          <p:nvPr/>
        </p:nvSpPr>
        <p:spPr>
          <a:xfrm>
            <a:off x="2116182" y="5530096"/>
            <a:ext cx="5054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캡처금지</a:t>
            </a:r>
            <a:r>
              <a:rPr lang="en-US" altLang="ko-KR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녹화금지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 권한제한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458DCA8D-897A-4ABA-891F-8223510CA53F}"/>
              </a:ext>
            </a:extLst>
          </p:cNvPr>
          <p:cNvSpPr/>
          <p:nvPr/>
        </p:nvSpPr>
        <p:spPr>
          <a:xfrm rot="5400000">
            <a:off x="1890890" y="3339709"/>
            <a:ext cx="848505" cy="126250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154078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현황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C0521E-10BF-4D98-A4E2-6A2EB85EBAC4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44666C-7CBF-4FE9-8CE6-B2DED5CE32E2}"/>
              </a:ext>
            </a:extLst>
          </p:cNvPr>
          <p:cNvSpPr txBox="1"/>
          <p:nvPr/>
        </p:nvSpPr>
        <p:spPr>
          <a:xfrm>
            <a:off x="1069803" y="437393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328955-9DE2-40C1-BF8C-3B7B641B07D6}"/>
              </a:ext>
            </a:extLst>
          </p:cNvPr>
          <p:cNvCxnSpPr/>
          <p:nvPr/>
        </p:nvCxnSpPr>
        <p:spPr>
          <a:xfrm>
            <a:off x="1126626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390235-44FA-4606-A6C5-C17CBAA6EF09}"/>
              </a:ext>
            </a:extLst>
          </p:cNvPr>
          <p:cNvCxnSpPr/>
          <p:nvPr/>
        </p:nvCxnSpPr>
        <p:spPr>
          <a:xfrm>
            <a:off x="1082120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67E4BC-9762-494C-8299-F4DB448E46DB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9DFDB9F-DFC5-43AA-90DB-275A0FA08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59" y="1050704"/>
            <a:ext cx="7052882" cy="572020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CBFFDE-097E-4CB0-AC59-F7F2F2983FAE}"/>
              </a:ext>
            </a:extLst>
          </p:cNvPr>
          <p:cNvSpPr/>
          <p:nvPr/>
        </p:nvSpPr>
        <p:spPr>
          <a:xfrm>
            <a:off x="2569559" y="1724025"/>
            <a:ext cx="2440591" cy="314325"/>
          </a:xfrm>
          <a:prstGeom prst="rect">
            <a:avLst/>
          </a:prstGeom>
          <a:solidFill>
            <a:srgbClr val="00B050">
              <a:alpha val="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D1074F-76E7-49A4-B144-382A14BB3BF2}"/>
              </a:ext>
            </a:extLst>
          </p:cNvPr>
          <p:cNvSpPr/>
          <p:nvPr/>
        </p:nvSpPr>
        <p:spPr>
          <a:xfrm>
            <a:off x="2569559" y="2038350"/>
            <a:ext cx="2440591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455A2A-A5A8-45B2-917F-0EE8F073ECA2}"/>
              </a:ext>
            </a:extLst>
          </p:cNvPr>
          <p:cNvSpPr/>
          <p:nvPr/>
        </p:nvSpPr>
        <p:spPr>
          <a:xfrm>
            <a:off x="6107419" y="1404261"/>
            <a:ext cx="243864" cy="536664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51FD2B-9A2A-48A2-9042-530FAD1FC44B}"/>
              </a:ext>
            </a:extLst>
          </p:cNvPr>
          <p:cNvSpPr/>
          <p:nvPr/>
        </p:nvSpPr>
        <p:spPr>
          <a:xfrm>
            <a:off x="5829301" y="1404261"/>
            <a:ext cx="255282" cy="5366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F65B43-F152-4277-B2DE-075EBDD9D150}"/>
              </a:ext>
            </a:extLst>
          </p:cNvPr>
          <p:cNvSpPr/>
          <p:nvPr/>
        </p:nvSpPr>
        <p:spPr>
          <a:xfrm>
            <a:off x="2569559" y="2352675"/>
            <a:ext cx="2440591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636791-4922-4091-AFA1-16FAD101B3BB}"/>
              </a:ext>
            </a:extLst>
          </p:cNvPr>
          <p:cNvSpPr/>
          <p:nvPr/>
        </p:nvSpPr>
        <p:spPr>
          <a:xfrm>
            <a:off x="2569559" y="2667000"/>
            <a:ext cx="2440591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8CDAAA-59FE-4489-9585-567F4F83C1EA}"/>
              </a:ext>
            </a:extLst>
          </p:cNvPr>
          <p:cNvSpPr/>
          <p:nvPr/>
        </p:nvSpPr>
        <p:spPr>
          <a:xfrm>
            <a:off x="2569559" y="2981325"/>
            <a:ext cx="2440591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488A6B-F60F-4C04-BBBA-39EB5F1254EF}"/>
              </a:ext>
            </a:extLst>
          </p:cNvPr>
          <p:cNvSpPr/>
          <p:nvPr/>
        </p:nvSpPr>
        <p:spPr>
          <a:xfrm>
            <a:off x="2569559" y="4876117"/>
            <a:ext cx="2440591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A7C4C2-9147-4E3B-B203-81E36988301D}"/>
              </a:ext>
            </a:extLst>
          </p:cNvPr>
          <p:cNvSpPr/>
          <p:nvPr/>
        </p:nvSpPr>
        <p:spPr>
          <a:xfrm>
            <a:off x="312135" y="1724025"/>
            <a:ext cx="545116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84F20-304A-4E64-BA04-DA32F0049FFF}"/>
              </a:ext>
            </a:extLst>
          </p:cNvPr>
          <p:cNvSpPr txBox="1"/>
          <p:nvPr/>
        </p:nvSpPr>
        <p:spPr>
          <a:xfrm>
            <a:off x="869382" y="169652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5CD43B-EF69-4F0F-80AB-9E4AE648238C}"/>
              </a:ext>
            </a:extLst>
          </p:cNvPr>
          <p:cNvSpPr txBox="1"/>
          <p:nvPr/>
        </p:nvSpPr>
        <p:spPr>
          <a:xfrm>
            <a:off x="857251" y="223206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920F4B-1484-4BBC-9FEA-70F45EC3AFF7}"/>
              </a:ext>
            </a:extLst>
          </p:cNvPr>
          <p:cNvSpPr/>
          <p:nvPr/>
        </p:nvSpPr>
        <p:spPr>
          <a:xfrm>
            <a:off x="312136" y="2259568"/>
            <a:ext cx="545116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09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C0521E-10BF-4D98-A4E2-6A2EB85EBAC4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44666C-7CBF-4FE9-8CE6-B2DED5CE32E2}"/>
              </a:ext>
            </a:extLst>
          </p:cNvPr>
          <p:cNvSpPr txBox="1"/>
          <p:nvPr/>
        </p:nvSpPr>
        <p:spPr>
          <a:xfrm>
            <a:off x="1069803" y="437393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328955-9DE2-40C1-BF8C-3B7B641B07D6}"/>
              </a:ext>
            </a:extLst>
          </p:cNvPr>
          <p:cNvCxnSpPr/>
          <p:nvPr/>
        </p:nvCxnSpPr>
        <p:spPr>
          <a:xfrm>
            <a:off x="1126626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390235-44FA-4606-A6C5-C17CBAA6EF09}"/>
              </a:ext>
            </a:extLst>
          </p:cNvPr>
          <p:cNvCxnSpPr/>
          <p:nvPr/>
        </p:nvCxnSpPr>
        <p:spPr>
          <a:xfrm>
            <a:off x="1082120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67E4BC-9762-494C-8299-F4DB448E46DB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40BEFD-783F-4B6E-BC51-7E5EECECDEB1}"/>
              </a:ext>
            </a:extLst>
          </p:cNvPr>
          <p:cNvSpPr txBox="1"/>
          <p:nvPr/>
        </p:nvSpPr>
        <p:spPr>
          <a:xfrm>
            <a:off x="316089" y="5984477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엑티비티</a:t>
            </a:r>
            <a:endParaRPr lang="ko-KR" altLang="en-US" sz="3200" spc="-15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B66746-8884-49EB-AB0A-B3AE096866A4}"/>
              </a:ext>
            </a:extLst>
          </p:cNvPr>
          <p:cNvSpPr txBox="1"/>
          <p:nvPr/>
        </p:nvSpPr>
        <p:spPr>
          <a:xfrm>
            <a:off x="6096000" y="5984477"/>
            <a:ext cx="2747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엑티비티</a:t>
            </a:r>
            <a:endParaRPr lang="ko-KR" altLang="en-US" sz="3200" spc="-15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9269DC-BA39-4ED6-A068-ED60F51C6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58" t="15873" r="8976" b="6827"/>
          <a:stretch/>
        </p:blipFill>
        <p:spPr>
          <a:xfrm>
            <a:off x="6412575" y="1261831"/>
            <a:ext cx="2114718" cy="43608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39B2C8-CA31-420C-A0B1-E224B662AFB4}"/>
              </a:ext>
            </a:extLst>
          </p:cNvPr>
          <p:cNvSpPr txBox="1"/>
          <p:nvPr/>
        </p:nvSpPr>
        <p:spPr>
          <a:xfrm>
            <a:off x="4285150" y="208626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3200" spc="-15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CD96D1-514F-4CFC-8612-8A80A12D2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04" t="21405" r="50861" b="16556"/>
          <a:stretch/>
        </p:blipFill>
        <p:spPr>
          <a:xfrm>
            <a:off x="3225989" y="1235308"/>
            <a:ext cx="2118321" cy="43873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910DA2-320A-471C-B8F3-F29B3230BFD6}"/>
              </a:ext>
            </a:extLst>
          </p:cNvPr>
          <p:cNvSpPr txBox="1"/>
          <p:nvPr/>
        </p:nvSpPr>
        <p:spPr>
          <a:xfrm>
            <a:off x="4245156" y="4605818"/>
            <a:ext cx="14734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최근검색기록</a:t>
            </a:r>
            <a:endParaRPr lang="en-US" altLang="ko-KR" sz="20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ListView</a:t>
            </a:r>
            <a:r>
              <a:rPr lang="en-US" altLang="ko-KR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9933AE-ADF8-45EC-B2ED-9C150FC5F1A4}"/>
              </a:ext>
            </a:extLst>
          </p:cNvPr>
          <p:cNvSpPr/>
          <p:nvPr/>
        </p:nvSpPr>
        <p:spPr>
          <a:xfrm>
            <a:off x="3225989" y="2086269"/>
            <a:ext cx="687643" cy="3180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63EFC6-3C70-4518-9DEF-4608249CB8A8}"/>
              </a:ext>
            </a:extLst>
          </p:cNvPr>
          <p:cNvSpPr/>
          <p:nvPr/>
        </p:nvSpPr>
        <p:spPr>
          <a:xfrm>
            <a:off x="5010912" y="1417319"/>
            <a:ext cx="314805" cy="36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20FD9E-BD4C-4A32-9C4C-5FF66528ADA3}"/>
              </a:ext>
            </a:extLst>
          </p:cNvPr>
          <p:cNvSpPr txBox="1"/>
          <p:nvPr/>
        </p:nvSpPr>
        <p:spPr>
          <a:xfrm>
            <a:off x="4397280" y="2483847"/>
            <a:ext cx="1563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출발지 도착지</a:t>
            </a:r>
            <a:endParaRPr lang="en-US" altLang="ko-KR" sz="20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스왑</a:t>
            </a:r>
            <a:r>
              <a:rPr lang="ko-KR" altLang="en-US" sz="2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버튼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3C4059E-5A39-40E6-8CF8-49DFC9CA08FE}"/>
              </a:ext>
            </a:extLst>
          </p:cNvPr>
          <p:cNvCxnSpPr>
            <a:cxnSpLocks/>
            <a:stCxn id="27" idx="3"/>
          </p:cNvCxnSpPr>
          <p:nvPr/>
        </p:nvCxnSpPr>
        <p:spPr>
          <a:xfrm flipH="1">
            <a:off x="5178904" y="1600200"/>
            <a:ext cx="146813" cy="883647"/>
          </a:xfrm>
          <a:prstGeom prst="bentConnector4">
            <a:avLst>
              <a:gd name="adj1" fmla="val -155708"/>
              <a:gd name="adj2" fmla="val 6034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EBDBA35-7520-422C-B65C-25F6A75A3F04}"/>
              </a:ext>
            </a:extLst>
          </p:cNvPr>
          <p:cNvCxnSpPr>
            <a:cxnSpLocks/>
            <a:stCxn id="6" idx="3"/>
            <a:endCxn id="26" idx="0"/>
          </p:cNvCxnSpPr>
          <p:nvPr/>
        </p:nvCxnSpPr>
        <p:spPr>
          <a:xfrm>
            <a:off x="3913632" y="3676607"/>
            <a:ext cx="1068264" cy="92921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16650DB-341B-4542-AF81-EF46C3765C6F}"/>
              </a:ext>
            </a:extLst>
          </p:cNvPr>
          <p:cNvSpPr txBox="1"/>
          <p:nvPr/>
        </p:nvSpPr>
        <p:spPr>
          <a:xfrm>
            <a:off x="8899217" y="1883682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Tmap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지도위에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 경로를 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파란색 라인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표시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F0CBBEE-A30C-4E02-8D74-CF698AB436EE}"/>
              </a:ext>
            </a:extLst>
          </p:cNvPr>
          <p:cNvCxnSpPr>
            <a:cxnSpLocks/>
            <a:stCxn id="43" idx="6"/>
            <a:endCxn id="39" idx="1"/>
          </p:cNvCxnSpPr>
          <p:nvPr/>
        </p:nvCxnSpPr>
        <p:spPr>
          <a:xfrm flipV="1">
            <a:off x="7534656" y="2483847"/>
            <a:ext cx="1364561" cy="260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26CE2ED0-24AD-4DA3-9991-B586BB768489}"/>
              </a:ext>
            </a:extLst>
          </p:cNvPr>
          <p:cNvSpPr/>
          <p:nvPr/>
        </p:nvSpPr>
        <p:spPr>
          <a:xfrm>
            <a:off x="7201394" y="2577445"/>
            <a:ext cx="333262" cy="3332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C94197-D83F-43A5-AE3D-77FC04CBCEA1}"/>
              </a:ext>
            </a:extLst>
          </p:cNvPr>
          <p:cNvSpPr txBox="1"/>
          <p:nvPr/>
        </p:nvSpPr>
        <p:spPr>
          <a:xfrm>
            <a:off x="8899217" y="457934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진행상태 바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B775D4E-F037-4C1D-8965-5CB304FA588E}"/>
              </a:ext>
            </a:extLst>
          </p:cNvPr>
          <p:cNvCxnSpPr>
            <a:cxnSpLocks/>
            <a:stCxn id="55" idx="0"/>
            <a:endCxn id="46" idx="1"/>
          </p:cNvCxnSpPr>
          <p:nvPr/>
        </p:nvCxnSpPr>
        <p:spPr>
          <a:xfrm flipV="1">
            <a:off x="7091626" y="4810179"/>
            <a:ext cx="1807591" cy="1666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F81885-81E1-47C5-885E-C92A317BB945}"/>
              </a:ext>
            </a:extLst>
          </p:cNvPr>
          <p:cNvSpPr/>
          <p:nvPr/>
        </p:nvSpPr>
        <p:spPr>
          <a:xfrm>
            <a:off x="6412575" y="4976811"/>
            <a:ext cx="1358101" cy="290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86AB53-BD4C-491B-9739-160FC8FBC07B}"/>
              </a:ext>
            </a:extLst>
          </p:cNvPr>
          <p:cNvSpPr/>
          <p:nvPr/>
        </p:nvSpPr>
        <p:spPr>
          <a:xfrm>
            <a:off x="6412575" y="5282926"/>
            <a:ext cx="2114718" cy="340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D37550-E2F6-4866-A518-EF086D217403}"/>
              </a:ext>
            </a:extLst>
          </p:cNvPr>
          <p:cNvSpPr txBox="1"/>
          <p:nvPr/>
        </p:nvSpPr>
        <p:spPr>
          <a:xfrm>
            <a:off x="9186635" y="5391856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세부내용출력</a:t>
            </a:r>
            <a:endParaRPr lang="ko-KR" altLang="en-US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0435267-491F-4619-A6B1-821E1C599E7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8527293" y="5453243"/>
            <a:ext cx="659342" cy="1694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0A7E8FB5-5D9D-4364-A046-809400C4C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2" y="1261831"/>
            <a:ext cx="2114718" cy="43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C0521E-10BF-4D98-A4E2-6A2EB85EBAC4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44666C-7CBF-4FE9-8CE6-B2DED5CE32E2}"/>
              </a:ext>
            </a:extLst>
          </p:cNvPr>
          <p:cNvSpPr txBox="1"/>
          <p:nvPr/>
        </p:nvSpPr>
        <p:spPr>
          <a:xfrm>
            <a:off x="1069803" y="437393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328955-9DE2-40C1-BF8C-3B7B641B07D6}"/>
              </a:ext>
            </a:extLst>
          </p:cNvPr>
          <p:cNvCxnSpPr/>
          <p:nvPr/>
        </p:nvCxnSpPr>
        <p:spPr>
          <a:xfrm>
            <a:off x="1126626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390235-44FA-4606-A6C5-C17CBAA6EF09}"/>
              </a:ext>
            </a:extLst>
          </p:cNvPr>
          <p:cNvCxnSpPr/>
          <p:nvPr/>
        </p:nvCxnSpPr>
        <p:spPr>
          <a:xfrm>
            <a:off x="1082120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67E4BC-9762-494C-8299-F4DB448E46DB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618801D-D0E8-40A9-BF46-6C1BE08BD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31" t="18846" r="20312" b="18376"/>
          <a:stretch/>
        </p:blipFill>
        <p:spPr>
          <a:xfrm>
            <a:off x="3132910" y="1083722"/>
            <a:ext cx="5495925" cy="564874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01458A3-3084-4E23-911F-00D3E9EA888E}"/>
              </a:ext>
            </a:extLst>
          </p:cNvPr>
          <p:cNvGrpSpPr/>
          <p:nvPr/>
        </p:nvGrpSpPr>
        <p:grpSpPr>
          <a:xfrm>
            <a:off x="299630" y="1083722"/>
            <a:ext cx="2510247" cy="5629275"/>
            <a:chOff x="676275" y="1083722"/>
            <a:chExt cx="2510247" cy="56292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C98078-5C89-4097-8D18-6F02C09AC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" t="9445" r="79314" b="8472"/>
            <a:stretch/>
          </p:blipFill>
          <p:spPr>
            <a:xfrm>
              <a:off x="676275" y="1083722"/>
              <a:ext cx="2510247" cy="562927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0E7D62-AD1C-4DA6-BF02-9DC046BE2D0F}"/>
                </a:ext>
              </a:extLst>
            </p:cNvPr>
            <p:cNvSpPr/>
            <p:nvPr/>
          </p:nvSpPr>
          <p:spPr>
            <a:xfrm>
              <a:off x="1069803" y="1905000"/>
              <a:ext cx="2116719" cy="45156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681C2A2-A9DB-40F9-A377-6868AAC4B16A}"/>
              </a:ext>
            </a:extLst>
          </p:cNvPr>
          <p:cNvSpPr txBox="1"/>
          <p:nvPr/>
        </p:nvSpPr>
        <p:spPr>
          <a:xfrm>
            <a:off x="8951868" y="3215598"/>
            <a:ext cx="27174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지도에</a:t>
            </a:r>
            <a:endParaRPr lang="en-US" altLang="ko-KR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있는</a:t>
            </a:r>
            <a:r>
              <a:rPr lang="en-US" altLang="ko-KR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세부내용처럼</a:t>
            </a:r>
            <a:endParaRPr lang="en-US" altLang="ko-KR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생성</a:t>
            </a:r>
            <a:r>
              <a:rPr lang="en-US" altLang="ko-KR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090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C0521E-10BF-4D98-A4E2-6A2EB85EBAC4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44666C-7CBF-4FE9-8CE6-B2DED5CE32E2}"/>
              </a:ext>
            </a:extLst>
          </p:cNvPr>
          <p:cNvSpPr txBox="1"/>
          <p:nvPr/>
        </p:nvSpPr>
        <p:spPr>
          <a:xfrm>
            <a:off x="1069803" y="437393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328955-9DE2-40C1-BF8C-3B7B641B07D6}"/>
              </a:ext>
            </a:extLst>
          </p:cNvPr>
          <p:cNvCxnSpPr/>
          <p:nvPr/>
        </p:nvCxnSpPr>
        <p:spPr>
          <a:xfrm>
            <a:off x="1126626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390235-44FA-4606-A6C5-C17CBAA6EF09}"/>
              </a:ext>
            </a:extLst>
          </p:cNvPr>
          <p:cNvCxnSpPr/>
          <p:nvPr/>
        </p:nvCxnSpPr>
        <p:spPr>
          <a:xfrm>
            <a:off x="1082120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67E4BC-9762-494C-8299-F4DB448E46DB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25294B-8B11-499A-B63C-5D7325C01C6B}"/>
              </a:ext>
            </a:extLst>
          </p:cNvPr>
          <p:cNvSpPr txBox="1"/>
          <p:nvPr/>
        </p:nvSpPr>
        <p:spPr>
          <a:xfrm>
            <a:off x="408184" y="5738315"/>
            <a:ext cx="2101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</a:t>
            </a:r>
            <a:r>
              <a:rPr lang="ko-KR" altLang="en-US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엑티비티</a:t>
            </a:r>
            <a:endParaRPr lang="en-US" altLang="ko-KR" sz="28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초기화면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800" spc="-15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E7C15A-4426-4EB3-B64A-0220E914C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04" t="21405" r="50861" b="16556"/>
          <a:stretch/>
        </p:blipFill>
        <p:spPr>
          <a:xfrm>
            <a:off x="399954" y="1235309"/>
            <a:ext cx="2118321" cy="43873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6AAE09-8A93-43AE-AC35-842CF70A539B}"/>
              </a:ext>
            </a:extLst>
          </p:cNvPr>
          <p:cNvSpPr txBox="1"/>
          <p:nvPr/>
        </p:nvSpPr>
        <p:spPr>
          <a:xfrm>
            <a:off x="3666628" y="5702992"/>
            <a:ext cx="1882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출발지</a:t>
            </a:r>
            <a:r>
              <a:rPr lang="en-US" altLang="ko-KR" sz="24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도착지</a:t>
            </a:r>
            <a:endParaRPr lang="en-US" altLang="ko-KR" sz="2400" spc="-150" dirty="0">
              <a:solidFill>
                <a:srgbClr val="523BE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AE30DD-75F3-4E6D-9000-7B77F4BCB3C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975889" y="1123950"/>
            <a:ext cx="0" cy="476225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667D023-4D8A-4745-B18D-2FCE9A9ADA99}"/>
              </a:ext>
            </a:extLst>
          </p:cNvPr>
          <p:cNvSpPr txBox="1"/>
          <p:nvPr/>
        </p:nvSpPr>
        <p:spPr>
          <a:xfrm>
            <a:off x="2453951" y="5886204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FC0F3B-FE93-4C6B-8708-8736BE30512C}"/>
              </a:ext>
            </a:extLst>
          </p:cNvPr>
          <p:cNvSpPr txBox="1"/>
          <p:nvPr/>
        </p:nvSpPr>
        <p:spPr>
          <a:xfrm>
            <a:off x="6436661" y="5738314"/>
            <a:ext cx="2071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입력값과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연관된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결과리스트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출력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357115E-715B-4D68-83FB-BC01293281E9}"/>
              </a:ext>
            </a:extLst>
          </p:cNvPr>
          <p:cNvSpPr/>
          <p:nvPr/>
        </p:nvSpPr>
        <p:spPr>
          <a:xfrm>
            <a:off x="2752169" y="3262761"/>
            <a:ext cx="57270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ADD8D4A-8712-4CF2-8347-55C8F707A066}"/>
              </a:ext>
            </a:extLst>
          </p:cNvPr>
          <p:cNvSpPr/>
          <p:nvPr/>
        </p:nvSpPr>
        <p:spPr>
          <a:xfrm>
            <a:off x="5772651" y="3262761"/>
            <a:ext cx="57270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5BEAE3-FFF4-43B2-ABE1-A20D932180D5}"/>
              </a:ext>
            </a:extLst>
          </p:cNvPr>
          <p:cNvSpPr txBox="1"/>
          <p:nvPr/>
        </p:nvSpPr>
        <p:spPr>
          <a:xfrm>
            <a:off x="9032409" y="5738314"/>
            <a:ext cx="2709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결과리스트 중 선택</a:t>
            </a:r>
            <a:r>
              <a:rPr lang="en-US" altLang="ko-KR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초기화면으로 </a:t>
            </a:r>
            <a:r>
              <a:rPr lang="ko-KR" altLang="en-US" sz="24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복귀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9E3CE2AD-FEC8-4154-9C84-480D479B1935}"/>
              </a:ext>
            </a:extLst>
          </p:cNvPr>
          <p:cNvSpPr/>
          <p:nvPr/>
        </p:nvSpPr>
        <p:spPr>
          <a:xfrm>
            <a:off x="8683325" y="3262761"/>
            <a:ext cx="57270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662787-E912-44AB-ABE6-A9EC068229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3" t="18013" r="78672" b="18013"/>
          <a:stretch/>
        </p:blipFill>
        <p:spPr>
          <a:xfrm>
            <a:off x="9312022" y="1235308"/>
            <a:ext cx="2150169" cy="43873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574BEC-FE21-423D-B852-489181F26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348" y="1235308"/>
            <a:ext cx="2134401" cy="43873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373E01-391A-4EEF-902E-B7CBDF61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551" y="1235308"/>
            <a:ext cx="2134401" cy="438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0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C0521E-10BF-4D98-A4E2-6A2EB85EBAC4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44666C-7CBF-4FE9-8CE6-B2DED5CE32E2}"/>
              </a:ext>
            </a:extLst>
          </p:cNvPr>
          <p:cNvSpPr txBox="1"/>
          <p:nvPr/>
        </p:nvSpPr>
        <p:spPr>
          <a:xfrm>
            <a:off x="1069803" y="437393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7328955-9DE2-40C1-BF8C-3B7B641B07D6}"/>
              </a:ext>
            </a:extLst>
          </p:cNvPr>
          <p:cNvCxnSpPr/>
          <p:nvPr/>
        </p:nvCxnSpPr>
        <p:spPr>
          <a:xfrm>
            <a:off x="1126626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390235-44FA-4606-A6C5-C17CBAA6EF09}"/>
              </a:ext>
            </a:extLst>
          </p:cNvPr>
          <p:cNvCxnSpPr/>
          <p:nvPr/>
        </p:nvCxnSpPr>
        <p:spPr>
          <a:xfrm>
            <a:off x="1082120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B67E4BC-9762-494C-8299-F4DB448E46DB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ìëë¡ì´ë TTSì ëí ì´ë¯¸ì§ ê²ìê²°ê³¼">
            <a:extLst>
              <a:ext uri="{FF2B5EF4-FFF2-40B4-BE49-F238E27FC236}">
                <a16:creationId xmlns:a16="http://schemas.microsoft.com/office/drawing/2014/main" id="{85AFB7E2-E3C8-425A-B53C-8D4CB294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22" y="12954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DA6B4B-08DA-48CC-8AD4-90D537839296}"/>
              </a:ext>
            </a:extLst>
          </p:cNvPr>
          <p:cNvSpPr txBox="1"/>
          <p:nvPr/>
        </p:nvSpPr>
        <p:spPr>
          <a:xfrm>
            <a:off x="3186522" y="1295400"/>
            <a:ext cx="40490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</a:t>
            </a:r>
            <a:r>
              <a:rPr lang="en-US" altLang="ko-KR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“TTS”</a:t>
            </a:r>
          </a:p>
          <a:p>
            <a:r>
              <a:rPr lang="en-US" altLang="ko-KR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  <a:r>
              <a:rPr lang="ko-KR" altLang="en-US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en-US" altLang="ko-KR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To Speech”</a:t>
            </a:r>
            <a:endParaRPr lang="ko-KR" altLang="en-US" sz="3200" spc="-150" dirty="0">
              <a:solidFill>
                <a:srgbClr val="523BE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6BFD1-F227-4775-9E79-B2E3914BF5C4}"/>
              </a:ext>
            </a:extLst>
          </p:cNvPr>
          <p:cNvSpPr txBox="1"/>
          <p:nvPr/>
        </p:nvSpPr>
        <p:spPr>
          <a:xfrm>
            <a:off x="3186522" y="2781300"/>
            <a:ext cx="86153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“100m 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직진 후 좌회전입니다</a:t>
            </a:r>
            <a:r>
              <a:rPr lang="en-US" altLang="ko-KR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.” 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라는 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				    </a:t>
            </a:r>
            <a:r>
              <a:rPr lang="ko-KR" altLang="en-US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문장</a:t>
            </a:r>
            <a:r>
              <a:rPr lang="en-US" altLang="ko-KR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(Text)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입력하면</a:t>
            </a:r>
            <a:r>
              <a:rPr lang="en-US" altLang="ko-KR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endParaRPr lang="ko-KR" altLang="en-US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2A4489C-A4BE-41C5-80D2-AE85C94F1200}"/>
              </a:ext>
            </a:extLst>
          </p:cNvPr>
          <p:cNvSpPr/>
          <p:nvPr/>
        </p:nvSpPr>
        <p:spPr>
          <a:xfrm>
            <a:off x="6878243" y="3632889"/>
            <a:ext cx="714671" cy="777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566522-D4F5-4042-AF6F-6F040DF81F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55" r="49429" b="45417"/>
          <a:stretch/>
        </p:blipFill>
        <p:spPr>
          <a:xfrm>
            <a:off x="3230725" y="4676758"/>
            <a:ext cx="5382912" cy="20806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5CA79-6218-4A0F-908A-CE5D9AF7768A}"/>
              </a:ext>
            </a:extLst>
          </p:cNvPr>
          <p:cNvSpPr txBox="1"/>
          <p:nvPr/>
        </p:nvSpPr>
        <p:spPr>
          <a:xfrm>
            <a:off x="8708239" y="5178465"/>
            <a:ext cx="27380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</a:t>
            </a:r>
            <a:r>
              <a:rPr lang="en-US" altLang="ko-KR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(Speech)</a:t>
            </a:r>
          </a:p>
          <a:p>
            <a:pPr algn="ctr"/>
            <a:r>
              <a:rPr lang="ko-KR" altLang="en-US" sz="3200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변환</a:t>
            </a:r>
          </a:p>
        </p:txBody>
      </p:sp>
    </p:spTree>
    <p:extLst>
      <p:ext uri="{BB962C8B-B14F-4D97-AF65-F5344CB8AC3E}">
        <p14:creationId xmlns:p14="http://schemas.microsoft.com/office/powerpoint/2010/main" val="364264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154078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60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&amp; A</a:t>
            </a:r>
            <a:endParaRPr lang="ko-KR" alt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99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71847" y="3136612"/>
            <a:ext cx="6042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지금까지 내용들 중 질문 있으신가요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755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487BA3-639F-4411-A3B6-2410F6AFDCF2}"/>
              </a:ext>
            </a:extLst>
          </p:cNvPr>
          <p:cNvSpPr/>
          <p:nvPr/>
        </p:nvSpPr>
        <p:spPr>
          <a:xfrm>
            <a:off x="1897008" y="4477570"/>
            <a:ext cx="99261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https://www.businessinsider.com/google-showcases-augmented-reality-navigation-on-google-maps-2018-5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https://flaticon.com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https://map.naver.com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https://code.tutsplus.com/tutorials/android-sdk-using-the-text-to-speech-engine--mobile-8540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753AD-BD0E-4150-91ED-9F2557A1FAE0}"/>
              </a:ext>
            </a:extLst>
          </p:cNvPr>
          <p:cNvSpPr txBox="1"/>
          <p:nvPr/>
        </p:nvSpPr>
        <p:spPr>
          <a:xfrm>
            <a:off x="176785" y="4339072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출처 </a:t>
            </a:r>
            <a:r>
              <a:rPr lang="en-US" altLang="ko-KR" sz="3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endParaRPr lang="ko-KR" altLang="en-US" sz="3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6F12713-1D2A-426F-B55B-D3E0F4DB8A9B}"/>
              </a:ext>
            </a:extLst>
          </p:cNvPr>
          <p:cNvGrpSpPr/>
          <p:nvPr/>
        </p:nvGrpSpPr>
        <p:grpSpPr>
          <a:xfrm>
            <a:off x="4995213" y="2497976"/>
            <a:ext cx="2201573" cy="1862048"/>
            <a:chOff x="3420414" y="2497976"/>
            <a:chExt cx="2201573" cy="1862048"/>
          </a:xfrm>
        </p:grpSpPr>
        <p:sp>
          <p:nvSpPr>
            <p:cNvPr id="6" name="TextBox 5"/>
            <p:cNvSpPr txBox="1"/>
            <p:nvPr/>
          </p:nvSpPr>
          <p:spPr>
            <a:xfrm>
              <a:off x="3515156" y="2497976"/>
              <a:ext cx="201208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20414" y="3194050"/>
              <a:ext cx="2201573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진행현황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3080EB-9C8B-4AB1-A152-C87C40DDC42F}"/>
              </a:ext>
            </a:extLst>
          </p:cNvPr>
          <p:cNvGrpSpPr/>
          <p:nvPr/>
        </p:nvGrpSpPr>
        <p:grpSpPr>
          <a:xfrm>
            <a:off x="8240094" y="2497976"/>
            <a:ext cx="2201573" cy="1862048"/>
            <a:chOff x="6570014" y="2497976"/>
            <a:chExt cx="2201573" cy="1862048"/>
          </a:xfrm>
        </p:grpSpPr>
        <p:sp>
          <p:nvSpPr>
            <p:cNvPr id="8" name="TextBox 7"/>
            <p:cNvSpPr txBox="1"/>
            <p:nvPr/>
          </p:nvSpPr>
          <p:spPr>
            <a:xfrm>
              <a:off x="6664756" y="2497976"/>
              <a:ext cx="201208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570014" y="3194050"/>
              <a:ext cx="2201573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Q&amp;A</a:t>
              </a:r>
              <a:endParaRPr lang="ko-KR" altLang="en-US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B66945-59A9-4C18-B706-F7D12A7723A5}"/>
              </a:ext>
            </a:extLst>
          </p:cNvPr>
          <p:cNvGrpSpPr/>
          <p:nvPr/>
        </p:nvGrpSpPr>
        <p:grpSpPr>
          <a:xfrm>
            <a:off x="1939815" y="2497976"/>
            <a:ext cx="2201573" cy="1862048"/>
            <a:chOff x="1939815" y="2497976"/>
            <a:chExt cx="2201573" cy="1862048"/>
          </a:xfrm>
        </p:grpSpPr>
        <p:sp>
          <p:nvSpPr>
            <p:cNvPr id="4" name="TextBox 3"/>
            <p:cNvSpPr txBox="1"/>
            <p:nvPr/>
          </p:nvSpPr>
          <p:spPr>
            <a:xfrm>
              <a:off x="2034558" y="2497976"/>
              <a:ext cx="201208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8B77A9-E40A-4BC8-BC75-45D8DDEDD486}"/>
                </a:ext>
              </a:extLst>
            </p:cNvPr>
            <p:cNvSpPr/>
            <p:nvPr/>
          </p:nvSpPr>
          <p:spPr>
            <a:xfrm>
              <a:off x="1939815" y="3194050"/>
              <a:ext cx="2201573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피드백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499" y="2154078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60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FeedBack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64622" y="989148"/>
            <a:ext cx="4147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851598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0623C131-AD85-4F89-A177-3D332C848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60364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64622" y="989148"/>
            <a:ext cx="4147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851598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0623C131-AD85-4F89-A177-3D332C848236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757F27-CEC2-4D3B-B790-C9118FAF6A47}"/>
              </a:ext>
            </a:extLst>
          </p:cNvPr>
          <p:cNvSpPr txBox="1"/>
          <p:nvPr/>
        </p:nvSpPr>
        <p:spPr>
          <a:xfrm>
            <a:off x="5574061" y="587189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10AFDB-CBA3-469B-8BA5-4D47FFD0E8C2}"/>
              </a:ext>
            </a:extLst>
          </p:cNvPr>
          <p:cNvSpPr txBox="1"/>
          <p:nvPr/>
        </p:nvSpPr>
        <p:spPr>
          <a:xfrm>
            <a:off x="10242149" y="587189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A3C462-813A-42C8-8874-1307D16E0AA0}"/>
              </a:ext>
            </a:extLst>
          </p:cNvPr>
          <p:cNvSpPr txBox="1"/>
          <p:nvPr/>
        </p:nvSpPr>
        <p:spPr>
          <a:xfrm>
            <a:off x="962886" y="587189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8" name="Picture 4" descr="í°ë§µì ëí ì´ë¯¸ì§ ê²ìê²°ê³¼">
            <a:extLst>
              <a:ext uri="{FF2B5EF4-FFF2-40B4-BE49-F238E27FC236}">
                <a16:creationId xmlns:a16="http://schemas.microsoft.com/office/drawing/2014/main" id="{E9BC9302-7BE6-44BE-AC5B-455F412B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1" y="2879680"/>
            <a:ext cx="1959427" cy="195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2E4991-6EEB-4089-A764-5F85CAA113C2}"/>
              </a:ext>
            </a:extLst>
          </p:cNvPr>
          <p:cNvSpPr txBox="1"/>
          <p:nvPr/>
        </p:nvSpPr>
        <p:spPr>
          <a:xfrm>
            <a:off x="243138" y="5061474"/>
            <a:ext cx="1959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그대로 사용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752A982-C25C-4684-A5B9-AF62680791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41" y="2879680"/>
            <a:ext cx="1959426" cy="1959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9F253C7-AED7-4511-9856-15935E7DCA92}"/>
              </a:ext>
            </a:extLst>
          </p:cNvPr>
          <p:cNvSpPr txBox="1"/>
          <p:nvPr/>
        </p:nvSpPr>
        <p:spPr>
          <a:xfrm>
            <a:off x="4822253" y="5061474"/>
            <a:ext cx="2297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(DB)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A45554-59EE-4920-BDB4-07800C722E17}"/>
              </a:ext>
            </a:extLst>
          </p:cNvPr>
          <p:cNvSpPr txBox="1"/>
          <p:nvPr/>
        </p:nvSpPr>
        <p:spPr>
          <a:xfrm>
            <a:off x="9937579" y="5061474"/>
            <a:ext cx="1653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좌표만 얻어서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523B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재구성</a:t>
            </a:r>
            <a:endParaRPr lang="en-US" altLang="ko-KR" sz="2000" dirty="0">
              <a:solidFill>
                <a:srgbClr val="523B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E6423-AF87-4E1C-8FC6-57875F9540D8}"/>
              </a:ext>
            </a:extLst>
          </p:cNvPr>
          <p:cNvSpPr txBox="1"/>
          <p:nvPr/>
        </p:nvSpPr>
        <p:spPr>
          <a:xfrm>
            <a:off x="4279900" y="1614898"/>
            <a:ext cx="4237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경로를 </a:t>
            </a:r>
            <a:r>
              <a:rPr lang="ko-KR" altLang="en-US" sz="2800" b="1" dirty="0">
                <a:solidFill>
                  <a:srgbClr val="523B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12B94A6-61FD-4503-A4FC-E81F878202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7" y="2879681"/>
            <a:ext cx="1959426" cy="19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64622" y="989148"/>
            <a:ext cx="4147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851598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0623C131-AD85-4F89-A177-3D332C848236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757F27-CEC2-4D3B-B790-C9118FAF6A47}"/>
              </a:ext>
            </a:extLst>
          </p:cNvPr>
          <p:cNvSpPr txBox="1"/>
          <p:nvPr/>
        </p:nvSpPr>
        <p:spPr>
          <a:xfrm>
            <a:off x="5574061" y="587189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10AFDB-CBA3-469B-8BA5-4D47FFD0E8C2}"/>
              </a:ext>
            </a:extLst>
          </p:cNvPr>
          <p:cNvSpPr txBox="1"/>
          <p:nvPr/>
        </p:nvSpPr>
        <p:spPr>
          <a:xfrm>
            <a:off x="10242149" y="587189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A3C462-813A-42C8-8874-1307D16E0AA0}"/>
              </a:ext>
            </a:extLst>
          </p:cNvPr>
          <p:cNvSpPr txBox="1"/>
          <p:nvPr/>
        </p:nvSpPr>
        <p:spPr>
          <a:xfrm>
            <a:off x="962886" y="587189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8" name="Picture 4" descr="í°ë§µì ëí ì´ë¯¸ì§ ê²ìê²°ê³¼">
            <a:extLst>
              <a:ext uri="{FF2B5EF4-FFF2-40B4-BE49-F238E27FC236}">
                <a16:creationId xmlns:a16="http://schemas.microsoft.com/office/drawing/2014/main" id="{E9BC9302-7BE6-44BE-AC5B-455F412B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1" y="2879680"/>
            <a:ext cx="1959427" cy="195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2E4991-6EEB-4089-A764-5F85CAA113C2}"/>
              </a:ext>
            </a:extLst>
          </p:cNvPr>
          <p:cNvSpPr txBox="1"/>
          <p:nvPr/>
        </p:nvSpPr>
        <p:spPr>
          <a:xfrm>
            <a:off x="243138" y="5061474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그대로 사용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프로젝트 의미 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상실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752A982-C25C-4684-A5B9-AF62680791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41" y="2879680"/>
            <a:ext cx="1959426" cy="1959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9F253C7-AED7-4511-9856-15935E7DCA92}"/>
              </a:ext>
            </a:extLst>
          </p:cNvPr>
          <p:cNvSpPr txBox="1"/>
          <p:nvPr/>
        </p:nvSpPr>
        <p:spPr>
          <a:xfrm>
            <a:off x="4822253" y="5061474"/>
            <a:ext cx="254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(DB)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정확하지 않은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A45554-59EE-4920-BDB4-07800C722E17}"/>
              </a:ext>
            </a:extLst>
          </p:cNvPr>
          <p:cNvSpPr txBox="1"/>
          <p:nvPr/>
        </p:nvSpPr>
        <p:spPr>
          <a:xfrm>
            <a:off x="9937579" y="5061474"/>
            <a:ext cx="1653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좌표만 얻어서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523B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재구성</a:t>
            </a:r>
            <a:endParaRPr lang="en-US" altLang="ko-KR" sz="2000" dirty="0">
              <a:solidFill>
                <a:srgbClr val="523B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E6423-AF87-4E1C-8FC6-57875F9540D8}"/>
              </a:ext>
            </a:extLst>
          </p:cNvPr>
          <p:cNvSpPr txBox="1"/>
          <p:nvPr/>
        </p:nvSpPr>
        <p:spPr>
          <a:xfrm>
            <a:off x="4279900" y="1614898"/>
            <a:ext cx="4237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경로를 </a:t>
            </a:r>
            <a:r>
              <a:rPr lang="ko-KR" altLang="en-US" sz="2800" b="1" dirty="0">
                <a:solidFill>
                  <a:srgbClr val="523B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12B94A6-61FD-4503-A4FC-E81F878202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7" y="2879681"/>
            <a:ext cx="1959426" cy="19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64622" y="989148"/>
            <a:ext cx="4147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851598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C757F27-CEC2-4D3B-B790-C9118FAF6A47}"/>
              </a:ext>
            </a:extLst>
          </p:cNvPr>
          <p:cNvSpPr txBox="1"/>
          <p:nvPr/>
        </p:nvSpPr>
        <p:spPr>
          <a:xfrm>
            <a:off x="5574061" y="587189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A3C462-813A-42C8-8874-1307D16E0AA0}"/>
              </a:ext>
            </a:extLst>
          </p:cNvPr>
          <p:cNvSpPr txBox="1"/>
          <p:nvPr/>
        </p:nvSpPr>
        <p:spPr>
          <a:xfrm>
            <a:off x="962886" y="587189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8" name="Picture 4" descr="í°ë§µì ëí ì´ë¯¸ì§ ê²ìê²°ê³¼">
            <a:extLst>
              <a:ext uri="{FF2B5EF4-FFF2-40B4-BE49-F238E27FC236}">
                <a16:creationId xmlns:a16="http://schemas.microsoft.com/office/drawing/2014/main" id="{E9BC9302-7BE6-44BE-AC5B-455F412B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1" y="2879680"/>
            <a:ext cx="1959427" cy="195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2E4991-6EEB-4089-A764-5F85CAA113C2}"/>
              </a:ext>
            </a:extLst>
          </p:cNvPr>
          <p:cNvSpPr txBox="1"/>
          <p:nvPr/>
        </p:nvSpPr>
        <p:spPr>
          <a:xfrm>
            <a:off x="243138" y="5061474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그대로 사용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프로젝트 의미 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상실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F253C7-AED7-4511-9856-15935E7DCA92}"/>
              </a:ext>
            </a:extLst>
          </p:cNvPr>
          <p:cNvSpPr txBox="1"/>
          <p:nvPr/>
        </p:nvSpPr>
        <p:spPr>
          <a:xfrm>
            <a:off x="4822253" y="5061474"/>
            <a:ext cx="254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(DB)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정확하지 않은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E6423-AF87-4E1C-8FC6-57875F9540D8}"/>
              </a:ext>
            </a:extLst>
          </p:cNvPr>
          <p:cNvSpPr txBox="1"/>
          <p:nvPr/>
        </p:nvSpPr>
        <p:spPr>
          <a:xfrm>
            <a:off x="4279900" y="1614898"/>
            <a:ext cx="4237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경로를 </a:t>
            </a:r>
            <a:r>
              <a:rPr lang="ko-KR" altLang="en-US" sz="2800" b="1" dirty="0">
                <a:solidFill>
                  <a:srgbClr val="523B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12B94A6-61FD-4503-A4FC-E81F878202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7" y="2879681"/>
            <a:ext cx="1959426" cy="19594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DA323D-C1E1-461C-AD77-9046C502BE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075" b="2826"/>
          <a:stretch/>
        </p:blipFill>
        <p:spPr>
          <a:xfrm>
            <a:off x="376759" y="1124701"/>
            <a:ext cx="8277225" cy="40393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BD9F48-87F8-40FE-978C-5D84D99355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631" r="32700"/>
          <a:stretch/>
        </p:blipFill>
        <p:spPr>
          <a:xfrm>
            <a:off x="152400" y="5028456"/>
            <a:ext cx="8205216" cy="17499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41DB7A-2BF1-4683-9AA9-A49D63630BEF}"/>
              </a:ext>
            </a:extLst>
          </p:cNvPr>
          <p:cNvSpPr/>
          <p:nvPr/>
        </p:nvSpPr>
        <p:spPr>
          <a:xfrm>
            <a:off x="719585" y="2971800"/>
            <a:ext cx="1127503" cy="246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844030-934A-4EF1-9054-EAFB7D77423F}"/>
              </a:ext>
            </a:extLst>
          </p:cNvPr>
          <p:cNvSpPr txBox="1"/>
          <p:nvPr/>
        </p:nvSpPr>
        <p:spPr>
          <a:xfrm>
            <a:off x="5273268" y="2387025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존재하지 않는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장소</a:t>
            </a:r>
            <a:endParaRPr lang="en-US" altLang="ko-KR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338AFED-2BEC-41B4-9C3B-1419D20D29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058" b="14441"/>
          <a:stretch/>
        </p:blipFill>
        <p:spPr>
          <a:xfrm>
            <a:off x="9140074" y="1124076"/>
            <a:ext cx="2675167" cy="54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64622" y="989148"/>
            <a:ext cx="4147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851598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0623C131-AD85-4F89-A177-3D332C848236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C757F27-CEC2-4D3B-B790-C9118FAF6A47}"/>
              </a:ext>
            </a:extLst>
          </p:cNvPr>
          <p:cNvSpPr txBox="1"/>
          <p:nvPr/>
        </p:nvSpPr>
        <p:spPr>
          <a:xfrm>
            <a:off x="5574061" y="587189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10AFDB-CBA3-469B-8BA5-4D47FFD0E8C2}"/>
              </a:ext>
            </a:extLst>
          </p:cNvPr>
          <p:cNvSpPr txBox="1"/>
          <p:nvPr/>
        </p:nvSpPr>
        <p:spPr>
          <a:xfrm>
            <a:off x="10242149" y="587189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A3C462-813A-42C8-8874-1307D16E0AA0}"/>
              </a:ext>
            </a:extLst>
          </p:cNvPr>
          <p:cNvSpPr txBox="1"/>
          <p:nvPr/>
        </p:nvSpPr>
        <p:spPr>
          <a:xfrm>
            <a:off x="962886" y="587189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8" name="Picture 4" descr="í°ë§µì ëí ì´ë¯¸ì§ ê²ìê²°ê³¼">
            <a:extLst>
              <a:ext uri="{FF2B5EF4-FFF2-40B4-BE49-F238E27FC236}">
                <a16:creationId xmlns:a16="http://schemas.microsoft.com/office/drawing/2014/main" id="{E9BC9302-7BE6-44BE-AC5B-455F412B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11" y="2879680"/>
            <a:ext cx="1959427" cy="195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2E4991-6EEB-4089-A764-5F85CAA113C2}"/>
              </a:ext>
            </a:extLst>
          </p:cNvPr>
          <p:cNvSpPr txBox="1"/>
          <p:nvPr/>
        </p:nvSpPr>
        <p:spPr>
          <a:xfrm>
            <a:off x="243138" y="5061474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APP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그대로 사용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프로젝트 의미 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상실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752A982-C25C-4684-A5B9-AF62680791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41" y="2879680"/>
            <a:ext cx="1959426" cy="19594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9F253C7-AED7-4511-9856-15935E7DCA92}"/>
              </a:ext>
            </a:extLst>
          </p:cNvPr>
          <p:cNvSpPr txBox="1"/>
          <p:nvPr/>
        </p:nvSpPr>
        <p:spPr>
          <a:xfrm>
            <a:off x="4822253" y="5061474"/>
            <a:ext cx="254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(DB)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정확하지 않은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A45554-59EE-4920-BDB4-07800C722E17}"/>
              </a:ext>
            </a:extLst>
          </p:cNvPr>
          <p:cNvSpPr txBox="1"/>
          <p:nvPr/>
        </p:nvSpPr>
        <p:spPr>
          <a:xfrm>
            <a:off x="9937579" y="5061474"/>
            <a:ext cx="1653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좌표만 얻어서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523B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재구성</a:t>
            </a:r>
            <a:endParaRPr lang="en-US" altLang="ko-KR" sz="2000" dirty="0">
              <a:solidFill>
                <a:srgbClr val="523B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E6423-AF87-4E1C-8FC6-57875F9540D8}"/>
              </a:ext>
            </a:extLst>
          </p:cNvPr>
          <p:cNvSpPr txBox="1"/>
          <p:nvPr/>
        </p:nvSpPr>
        <p:spPr>
          <a:xfrm>
            <a:off x="4279900" y="1614898"/>
            <a:ext cx="4237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경로를 </a:t>
            </a:r>
            <a:r>
              <a:rPr lang="ko-KR" altLang="en-US" sz="2800" b="1" dirty="0">
                <a:solidFill>
                  <a:srgbClr val="523B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12B94A6-61FD-4503-A4FC-E81F878202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7" y="2879681"/>
            <a:ext cx="1959426" cy="195942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B3CAF7-24E5-41B0-826C-45EFB6A3C0C9}"/>
              </a:ext>
            </a:extLst>
          </p:cNvPr>
          <p:cNvSpPr/>
          <p:nvPr/>
        </p:nvSpPr>
        <p:spPr>
          <a:xfrm>
            <a:off x="9503229" y="2394857"/>
            <a:ext cx="2570363" cy="44003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3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64622" y="989148"/>
            <a:ext cx="41474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851598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0623C131-AD85-4F89-A177-3D332C848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452236"/>
              </p:ext>
            </p:extLst>
          </p:nvPr>
        </p:nvGraphicFramePr>
        <p:xfrm>
          <a:off x="3477249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10AFDB-CBA3-469B-8BA5-4D47FFD0E8C2}"/>
              </a:ext>
            </a:extLst>
          </p:cNvPr>
          <p:cNvSpPr txBox="1"/>
          <p:nvPr/>
        </p:nvSpPr>
        <p:spPr>
          <a:xfrm>
            <a:off x="891321" y="543406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752A982-C25C-4684-A5B9-AF62680791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0" y="2456720"/>
            <a:ext cx="1944557" cy="19445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A45554-59EE-4920-BDB4-07800C722E17}"/>
              </a:ext>
            </a:extLst>
          </p:cNvPr>
          <p:cNvSpPr txBox="1"/>
          <p:nvPr/>
        </p:nvSpPr>
        <p:spPr>
          <a:xfrm>
            <a:off x="586751" y="4623644"/>
            <a:ext cx="1653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좌표만 얻어서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523B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재구성</a:t>
            </a:r>
            <a:endParaRPr lang="en-US" altLang="ko-KR" sz="2000" dirty="0">
              <a:solidFill>
                <a:srgbClr val="523B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000B34-4A97-4A9E-B085-8AC9F043E162}"/>
              </a:ext>
            </a:extLst>
          </p:cNvPr>
          <p:cNvSpPr txBox="1"/>
          <p:nvPr/>
        </p:nvSpPr>
        <p:spPr>
          <a:xfrm>
            <a:off x="2939143" y="2147002"/>
            <a:ext cx="83054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경로위에 존재하는 좌표 값 밖에 없다 보니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당연히 제공받을 길 찾기 기능 </a:t>
            </a:r>
            <a:r>
              <a:rPr lang="ko-KR" altLang="en-US" sz="2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 구현 필요</a:t>
            </a:r>
            <a:endParaRPr lang="en-US" altLang="ko-KR" sz="28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0C021-4816-405D-B647-96BB5576B09A}"/>
              </a:ext>
            </a:extLst>
          </p:cNvPr>
          <p:cNvSpPr txBox="1"/>
          <p:nvPr/>
        </p:nvSpPr>
        <p:spPr>
          <a:xfrm>
            <a:off x="3685017" y="4474924"/>
            <a:ext cx="2310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경로표시 및</a:t>
            </a:r>
            <a:endParaRPr lang="en-US" altLang="ko-KR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세부경로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</a:t>
            </a:r>
            <a:endParaRPr lang="en-US" altLang="ko-KR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필요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8449E8-894F-48B2-91BE-284E3CE3DCB1}"/>
              </a:ext>
            </a:extLst>
          </p:cNvPr>
          <p:cNvGrpSpPr/>
          <p:nvPr/>
        </p:nvGrpSpPr>
        <p:grpSpPr>
          <a:xfrm>
            <a:off x="6196737" y="3803574"/>
            <a:ext cx="2884386" cy="2793834"/>
            <a:chOff x="2703435" y="1625786"/>
            <a:chExt cx="2884386" cy="2793834"/>
          </a:xfrm>
        </p:grpSpPr>
        <p:pic>
          <p:nvPicPr>
            <p:cNvPr id="19" name="Picture 2" descr="google ar naviì ëí ì´ë¯¸ì§ ê²ìê²°ê³¼">
              <a:extLst>
                <a:ext uri="{FF2B5EF4-FFF2-40B4-BE49-F238E27FC236}">
                  <a16:creationId xmlns:a16="http://schemas.microsoft.com/office/drawing/2014/main" id="{B08F8472-1F93-4827-94C6-D691E9C9CA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t="4228" r="33925" b="39393"/>
            <a:stretch/>
          </p:blipFill>
          <p:spPr bwMode="auto">
            <a:xfrm>
              <a:off x="2703435" y="1625786"/>
              <a:ext cx="2884386" cy="2793834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49B23F5-D12C-43BB-AF93-74956F8A19C4}"/>
                </a:ext>
              </a:extLst>
            </p:cNvPr>
            <p:cNvSpPr/>
            <p:nvPr/>
          </p:nvSpPr>
          <p:spPr>
            <a:xfrm>
              <a:off x="2871216" y="2048256"/>
              <a:ext cx="2551176" cy="8595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35707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2936</TotalTime>
  <Words>451</Words>
  <Application>Microsoft Office PowerPoint</Application>
  <PresentationFormat>와이드스크린</PresentationFormat>
  <Paragraphs>184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 Bold</vt:lpstr>
      <vt:lpstr>맑은 고딕</vt:lpstr>
      <vt:lpstr>Arial</vt:lpstr>
      <vt:lpstr>나눔스퀘어 ExtraBold</vt:lpstr>
      <vt:lpstr>나눔스퀘어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함 지훈</cp:lastModifiedBy>
  <cp:revision>210</cp:revision>
  <dcterms:created xsi:type="dcterms:W3CDTF">2017-05-29T09:12:16Z</dcterms:created>
  <dcterms:modified xsi:type="dcterms:W3CDTF">2018-10-01T16:22:45Z</dcterms:modified>
</cp:coreProperties>
</file>